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86" r:id="rId3"/>
    <p:sldId id="292" r:id="rId4"/>
    <p:sldId id="293" r:id="rId5"/>
    <p:sldId id="294" r:id="rId6"/>
    <p:sldId id="288" r:id="rId7"/>
    <p:sldId id="295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98"/>
  </p:normalViewPr>
  <p:slideViewPr>
    <p:cSldViewPr>
      <p:cViewPr varScale="1">
        <p:scale>
          <a:sx n="59" d="100"/>
          <a:sy n="59" d="100"/>
        </p:scale>
        <p:origin x="9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B46F-5F3C-4BAE-883C-3806350F3356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8948-B0D8-434B-8A83-CAE367DC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672-26BF-4330-862A-6277A864816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812" y="197538"/>
            <a:ext cx="8966188" cy="6660461"/>
            <a:chOff x="1774556" y="2588271"/>
            <a:chExt cx="3394754" cy="1994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774556" y="2588271"/>
              <a:ext cx="3394754" cy="1994224"/>
            </a:xfrm>
            <a:prstGeom prst="rect">
              <a:avLst/>
            </a:prstGeom>
          </p:spPr>
        </p:pic>
        <p:sp>
          <p:nvSpPr>
            <p:cNvPr id="5" name="TextBox 22"/>
            <p:cNvSpPr txBox="1"/>
            <p:nvPr/>
          </p:nvSpPr>
          <p:spPr>
            <a:xfrm>
              <a:off x="2457351" y="3532995"/>
              <a:ext cx="2510005" cy="66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13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3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000" y="1198033"/>
            <a:ext cx="300905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87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8333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đầu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87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20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chân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7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0016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mắt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14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2944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dê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29327" y="3322002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40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lợn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14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3163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mỏ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2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2944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cổ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42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8552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đuôi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2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2944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gà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69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4627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bò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69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20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cánh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69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6310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vịt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8" y="-152400"/>
            <a:ext cx="217165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97779" y="574362"/>
            <a:ext cx="6714067" cy="492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58475" y="1168400"/>
            <a:ext cx="4380725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129" y="679458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" y="2009987"/>
            <a:ext cx="4111413" cy="37100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8721" y="1887220"/>
            <a:ext cx="489458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8274" y="3365500"/>
            <a:ext cx="413596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Tai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3414" y="4843780"/>
            <a:ext cx="37507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5051214" y="1888913"/>
            <a:ext cx="3472180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to, tròn,đen láy,...</a:t>
            </a:r>
            <a:r>
              <a:rPr lang="vi-VN" altLang="en-US" sz="3700" u="heavy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37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5476241" y="3357033"/>
            <a:ext cx="3047153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cụp, to dài, ...</a:t>
            </a:r>
          </a:p>
        </p:txBody>
      </p:sp>
      <p:sp>
        <p:nvSpPr>
          <p:cNvPr id="10" name="Text Box 6"/>
          <p:cNvSpPr txBox="1"/>
          <p:nvPr/>
        </p:nvSpPr>
        <p:spPr>
          <a:xfrm>
            <a:off x="6107854" y="4864947"/>
            <a:ext cx="251544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thính, ... </a:t>
            </a:r>
          </a:p>
        </p:txBody>
      </p:sp>
    </p:spTree>
    <p:extLst>
      <p:ext uri="{BB962C8B-B14F-4D97-AF65-F5344CB8AC3E}">
        <p14:creationId xmlns:p14="http://schemas.microsoft.com/office/powerpoint/2010/main" val="38911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855" y="621885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92880" y="2136987"/>
            <a:ext cx="465666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2494" y="5027507"/>
            <a:ext cx="478705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chân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881" y="3582247"/>
            <a:ext cx="465751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1" y="2545928"/>
            <a:ext cx="3644347" cy="3352800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5408507" y="2177627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nhọn, cứng, ...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5262880" y="3602567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đen, xám, ...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5186680" y="5027507"/>
            <a:ext cx="3620347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khỏe, cứng rắn, ...</a:t>
            </a:r>
          </a:p>
        </p:txBody>
      </p:sp>
    </p:spTree>
    <p:extLst>
      <p:ext uri="{BB962C8B-B14F-4D97-AF65-F5344CB8AC3E}">
        <p14:creationId xmlns:p14="http://schemas.microsoft.com/office/powerpoint/2010/main" val="41018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>
            <a:fillRect/>
          </a:stretch>
        </p:blipFill>
        <p:spPr>
          <a:xfrm>
            <a:off x="272593" y="2498887"/>
            <a:ext cx="3978920" cy="3129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129" y="663372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3040" y="1993900"/>
            <a:ext cx="479044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1960" y="4062307"/>
            <a:ext cx="454152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mào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51113" y="5043593"/>
            <a:ext cx="437218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chân: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50267" y="3081020"/>
            <a:ext cx="454236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mỏ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223087" y="2014220"/>
            <a:ext cx="357124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vàng óng, nâu, ...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5227321" y="3081020"/>
            <a:ext cx="3699087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nhọn, cứng cáp, ...</a:t>
            </a:r>
          </a:p>
        </p:txBody>
      </p:sp>
      <p:sp>
        <p:nvSpPr>
          <p:cNvPr id="11" name="Text Box 4"/>
          <p:cNvSpPr txBox="1"/>
          <p:nvPr/>
        </p:nvSpPr>
        <p:spPr>
          <a:xfrm>
            <a:off x="5460153" y="4082627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đỏ, ...</a:t>
            </a:r>
          </a:p>
        </p:txBody>
      </p:sp>
      <p:sp>
        <p:nvSpPr>
          <p:cNvPr id="12" name="Text Box 5"/>
          <p:cNvSpPr txBox="1"/>
          <p:nvPr/>
        </p:nvSpPr>
        <p:spPr>
          <a:xfrm>
            <a:off x="5546513" y="5043593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vàng, đen, ...</a:t>
            </a:r>
          </a:p>
        </p:txBody>
      </p:sp>
    </p:spTree>
    <p:extLst>
      <p:ext uri="{BB962C8B-B14F-4D97-AF65-F5344CB8AC3E}">
        <p14:creationId xmlns:p14="http://schemas.microsoft.com/office/powerpoint/2010/main" val="41018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9069" y="499774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09241" y="1743287"/>
            <a:ext cx="584284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0087" y="4171527"/>
            <a:ext cx="584030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tai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08393" y="5295053"/>
            <a:ext cx="58420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ria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08393" y="3025987"/>
            <a:ext cx="584030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9" y="1743560"/>
            <a:ext cx="2260916" cy="4013760"/>
          </a:xfrm>
          <a:prstGeom prst="rect">
            <a:avLst/>
          </a:prstGeom>
        </p:spPr>
      </p:pic>
      <p:sp>
        <p:nvSpPr>
          <p:cNvPr id="19" name="Text Box 3"/>
          <p:cNvSpPr txBox="1"/>
          <p:nvPr/>
        </p:nvSpPr>
        <p:spPr>
          <a:xfrm>
            <a:off x="3950548" y="1783927"/>
            <a:ext cx="4870873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mềm mượt, văn, xám, ...</a:t>
            </a:r>
          </a:p>
        </p:txBody>
      </p:sp>
      <p:sp>
        <p:nvSpPr>
          <p:cNvPr id="20" name="Text Box 4"/>
          <p:cNvSpPr txBox="1"/>
          <p:nvPr/>
        </p:nvSpPr>
        <p:spPr>
          <a:xfrm>
            <a:off x="3850640" y="3048000"/>
            <a:ext cx="429768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xanh, đục ...</a:t>
            </a:r>
          </a:p>
        </p:txBody>
      </p:sp>
      <p:sp>
        <p:nvSpPr>
          <p:cNvPr id="21" name="Text Box 5"/>
          <p:cNvSpPr txBox="1"/>
          <p:nvPr/>
        </p:nvSpPr>
        <p:spPr>
          <a:xfrm>
            <a:off x="3850640" y="4171527"/>
            <a:ext cx="39403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vênh, ...</a:t>
            </a:r>
          </a:p>
        </p:txBody>
      </p:sp>
      <p:sp>
        <p:nvSpPr>
          <p:cNvPr id="22" name="Text Box 6"/>
          <p:cNvSpPr txBox="1"/>
          <p:nvPr/>
        </p:nvSpPr>
        <p:spPr>
          <a:xfrm>
            <a:off x="3693160" y="5295053"/>
            <a:ext cx="429768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dài, trắng, ...</a:t>
            </a:r>
          </a:p>
        </p:txBody>
      </p:sp>
    </p:spTree>
    <p:extLst>
      <p:ext uri="{BB962C8B-B14F-4D97-AF65-F5344CB8AC3E}">
        <p14:creationId xmlns:p14="http://schemas.microsoft.com/office/powerpoint/2010/main" val="1825760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846" y="762000"/>
            <a:ext cx="835892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altLang="en-US" sz="4400" dirty="0">
                <a:latin typeface="Times New Roman" panose="02020603050405020304" charset="0"/>
                <a:cs typeface="Times New Roman" panose="02020603050405020304" charset="0"/>
              </a:rPr>
              <a:t>Đặt một câu về một bộ phận của con vật nuôi trong nhà.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2576" y="2137650"/>
            <a:ext cx="835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M.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Lông gà con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vàng óng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81684" y="3103305"/>
            <a:ext cx="782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Mắt mèo con có màu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xanh ngọc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65504" y="4754940"/>
            <a:ext cx="782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Tai của chú chó rất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thính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và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6302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533400" y="2428335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2428334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3428999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985288"/>
            <a:ext cx="4419600" cy="97711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287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278</Words>
  <Application>Microsoft Office PowerPoint</Application>
  <PresentationFormat>On-screen Show (4:3)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STD_DELL</cp:lastModifiedBy>
  <cp:revision>17</cp:revision>
  <dcterms:created xsi:type="dcterms:W3CDTF">2023-02-27T06:54:34Z</dcterms:created>
  <dcterms:modified xsi:type="dcterms:W3CDTF">2026-02-28T08:21:46Z</dcterms:modified>
</cp:coreProperties>
</file>