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4" r:id="rId5"/>
    <p:sldId id="285" r:id="rId6"/>
    <p:sldId id="290" r:id="rId7"/>
    <p:sldId id="298" r:id="rId8"/>
    <p:sldId id="299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169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STD_DELL</cp:lastModifiedBy>
  <cp:revision>184</cp:revision>
  <dcterms:created xsi:type="dcterms:W3CDTF">2021-06-02T01:34:28Z</dcterms:created>
  <dcterms:modified xsi:type="dcterms:W3CDTF">2026-02-28T08:17:55Z</dcterms:modified>
</cp:coreProperties>
</file>