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300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  <a:endParaRPr lang="vi-VN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3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207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184</cp:revision>
  <dcterms:created xsi:type="dcterms:W3CDTF">2021-06-02T01:34:28Z</dcterms:created>
  <dcterms:modified xsi:type="dcterms:W3CDTF">2026-02-28T08:19:31Z</dcterms:modified>
</cp:coreProperties>
</file>