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2" r:id="rId3"/>
    <p:sldId id="303" r:id="rId4"/>
    <p:sldId id="317" r:id="rId5"/>
    <p:sldId id="325" r:id="rId6"/>
    <p:sldId id="328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5" autoAdjust="0"/>
    <p:restoredTop sz="94325" autoAdjust="0"/>
  </p:normalViewPr>
  <p:slideViewPr>
    <p:cSldViewPr snapToGrid="0">
      <p:cViewPr varScale="1">
        <p:scale>
          <a:sx n="59" d="100"/>
          <a:sy n="59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14/03/2026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34083" y="2068879"/>
            <a:ext cx="6106415" cy="32316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 1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6C3EAFD-4095-0548-98D5-8CF8722AA24A}"/>
              </a:ext>
            </a:extLst>
          </p:cNvPr>
          <p:cNvGrpSpPr/>
          <p:nvPr/>
        </p:nvGrpSpPr>
        <p:grpSpPr>
          <a:xfrm>
            <a:off x="577518" y="1394312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en-VN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en-VN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en-VN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en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en-VN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en-VN" sz="2400" dirty="0"/>
                <a:t> </a:t>
              </a:r>
              <a:endParaRPr lang="en-VN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AB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BC</a:t>
            </a:r>
            <a:r>
              <a:rPr lang="en-VN" sz="2800" dirty="0"/>
              <a:t> + </a:t>
            </a:r>
            <a:r>
              <a:rPr lang="en-VN" sz="2800" dirty="0">
                <a:solidFill>
                  <a:srgbClr val="FF0000"/>
                </a:solidFill>
              </a:rPr>
              <a:t>CD</a:t>
            </a:r>
            <a:r>
              <a:rPr lang="en-VN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9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 </a:t>
            </a:r>
            <a:r>
              <a:rPr lang="en-VN" sz="2800" dirty="0"/>
              <a:t>+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</a:t>
            </a:r>
            <a:r>
              <a:rPr lang="en-VN" sz="2800" dirty="0"/>
              <a:t>=</a:t>
            </a:r>
            <a:r>
              <a:rPr lang="en-VN" sz="2800" dirty="0">
                <a:solidFill>
                  <a:srgbClr val="FF0000"/>
                </a:solidFill>
              </a:rPr>
              <a:t> </a:t>
            </a:r>
            <a:endParaRPr lang="en-VN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21 m )</a:t>
            </a:r>
            <a:endParaRPr lang="en-VN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en-VN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:a16="http://schemas.microsoft.com/office/drawing/2014/main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:a16="http://schemas.microsoft.com/office/drawing/2014/main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:a16="http://schemas.microsoft.com/office/drawing/2014/main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en-VN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en-VN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Từ trạm dừng nghỉ còn cách điểm đến số ki-lô-mét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355</Words>
  <Application>Microsoft Office PowerPoint</Application>
  <PresentationFormat>Widescreen</PresentationFormat>
  <Paragraphs>85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STD_DELL</cp:lastModifiedBy>
  <cp:revision>314</cp:revision>
  <dcterms:created xsi:type="dcterms:W3CDTF">2021-06-02T01:34:28Z</dcterms:created>
  <dcterms:modified xsi:type="dcterms:W3CDTF">2026-03-14T08:07:07Z</dcterms:modified>
</cp:coreProperties>
</file>