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424" r:id="rId2"/>
    <p:sldId id="358" r:id="rId3"/>
    <p:sldId id="400" r:id="rId4"/>
    <p:sldId id="399" r:id="rId5"/>
    <p:sldId id="425" r:id="rId6"/>
    <p:sldId id="401" r:id="rId7"/>
    <p:sldId id="426" r:id="rId8"/>
    <p:sldId id="427" r:id="rId9"/>
    <p:sldId id="428" r:id="rId10"/>
    <p:sldId id="430" r:id="rId11"/>
    <p:sldId id="431" r:id="rId12"/>
  </p:sldIdLst>
  <p:sldSz cx="6858000" cy="5143500"/>
  <p:notesSz cx="6858000" cy="9144000"/>
  <p:embeddedFontLst>
    <p:embeddedFont>
      <p:font typeface="Kalam" panose="020B0604020202020204" charset="0"/>
      <p:regular r:id="rId14"/>
    </p:embeddedFont>
    <p:embeddedFont>
      <p:font typeface="Montserrat" panose="00000500000000000000" pitchFamily="2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1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4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852800" y="611834"/>
            <a:ext cx="4998720" cy="122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</a:t>
            </a:r>
          </a:p>
          <a:p>
            <a:pPr algn="ctr"/>
            <a:r>
              <a:rPr lang="vi-VN" alt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26247" y="2051456"/>
            <a:ext cx="3405505" cy="1753235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16495" y="3149487"/>
              <a:ext cx="1699769" cy="987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alt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5946" y="2517364"/>
              <a:ext cx="3041009" cy="987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439" y="47108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10905" y="201106"/>
            <a:ext cx="4635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5" y="650875"/>
            <a:ext cx="682371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" y="661380"/>
            <a:ext cx="30477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" y="1735175"/>
            <a:ext cx="288000" cy="28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4906010" y="4671060"/>
            <a:ext cx="1951990" cy="472440"/>
          </a:xfrm>
          <a:prstGeom prst="plaque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260" y="64770"/>
            <a:ext cx="676084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>
              <a:lnSpc>
                <a:spcPct val="100000"/>
              </a:lnSpc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1623839516-sttz"/>
          <p:cNvPicPr>
            <a:picLocks noChangeAspect="1"/>
          </p:cNvPicPr>
          <p:nvPr/>
        </p:nvPicPr>
        <p:blipFill>
          <a:blip r:embed="rId3"/>
          <a:srcRect l="2037" t="4121" r="863" b="2766"/>
          <a:stretch>
            <a:fillRect/>
          </a:stretch>
        </p:blipFill>
        <p:spPr>
          <a:xfrm>
            <a:off x="1599565" y="2940685"/>
            <a:ext cx="4050030" cy="2202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6" y="145960"/>
            <a:ext cx="288000" cy="2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72870" y="167640"/>
            <a:ext cx="5244465" cy="9531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276860" y="4693285"/>
            <a:ext cx="6304915" cy="30670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 rot="16200000">
            <a:off x="-1228725" y="2948305"/>
            <a:ext cx="3445510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 rot="16200000">
            <a:off x="4633595" y="3016250"/>
            <a:ext cx="3445510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trao đổi_preview_rev_1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" y="-635"/>
            <a:ext cx="1353185" cy="1289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8440" y="1492885"/>
            <a:ext cx="6384290" cy="3520440"/>
            <a:chOff x="344" y="2351"/>
            <a:chExt cx="10054" cy="5544"/>
          </a:xfrm>
        </p:grpSpPr>
        <p:sp>
          <p:nvSpPr>
            <p:cNvPr id="5" name="Text Box 4"/>
            <p:cNvSpPr txBox="1"/>
            <p:nvPr/>
          </p:nvSpPr>
          <p:spPr>
            <a:xfrm>
              <a:off x="413" y="7412"/>
              <a:ext cx="9929" cy="48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 rot="16200000">
              <a:off x="-1958" y="4664"/>
              <a:ext cx="5426" cy="82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 rot="16200000">
              <a:off x="7274" y="4771"/>
              <a:ext cx="5426" cy="82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8" y="2351"/>
              <a:ext cx="10008" cy="5257"/>
              <a:chOff x="644" y="-3600"/>
              <a:chExt cx="10183" cy="5257"/>
            </a:xfrm>
          </p:grpSpPr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99" b="100000" l="0" r="100000">
                            <a14:foregroundMark x1="9640" y1="13466" x2="8157" y2="90274"/>
                            <a14:foregroundMark x1="636" y1="5237" x2="8157" y2="98753"/>
                            <a14:foregroundMark x1="636" y1="8728" x2="2648" y2="499"/>
                            <a14:foregroundMark x1="1801" y1="1247" x2="96716" y2="1247"/>
                            <a14:foregroundMark x1="95657" y1="5985" x2="94809" y2="98005"/>
                            <a14:foregroundMark x1="82203" y1="35661" x2="82945" y2="99252"/>
                            <a14:foregroundMark x1="80191" y1="89277" x2="99364" y2="88279"/>
                            <a14:foregroundMark x1="95445" y1="76808" x2="86123" y2="82294"/>
                            <a14:foregroundMark x1="86123" y1="82294" x2="77754" y2="83292"/>
                            <a14:foregroundMark x1="77754" y1="83292" x2="69597" y2="81297"/>
                            <a14:foregroundMark x1="69492" y1="81297" x2="65042" y2="77556"/>
                            <a14:foregroundMark x1="64513" y1="76808" x2="63030" y2="76060"/>
                            <a14:foregroundMark x1="64936" y1="77556" x2="64936" y2="77556"/>
                            <a14:foregroundMark x1="62182" y1="78055" x2="65784" y2="82294"/>
                            <a14:foregroundMark x1="65784" y1="82294" x2="73517" y2="85287"/>
                            <a14:foregroundMark x1="73517" y1="85287" x2="80508" y2="85287"/>
                            <a14:foregroundMark x1="8263" y1="96509" x2="15254" y2="96010"/>
                            <a14:foregroundMark x1="15254" y1="96010" x2="20021" y2="94514"/>
                            <a14:foregroundMark x1="20021" y1="94514" x2="28178" y2="93267"/>
                            <a14:foregroundMark x1="28178" y1="93267" x2="38242" y2="90773"/>
                            <a14:foregroundMark x1="38242" y1="90773" x2="46822" y2="86783"/>
                            <a14:foregroundMark x1="46822" y1="86783" x2="50742" y2="83292"/>
                            <a14:foregroundMark x1="66102" y1="28429" x2="74788" y2="389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" y="-3600"/>
                <a:ext cx="10183" cy="5257"/>
              </a:xfrm>
              <a:prstGeom prst="rect">
                <a:avLst/>
              </a:prstGeom>
            </p:spPr>
          </p:pic>
          <p:sp>
            <p:nvSpPr>
              <p:cNvPr id="10" name="Rectangle 20"/>
              <p:cNvSpPr/>
              <p:nvPr/>
            </p:nvSpPr>
            <p:spPr>
              <a:xfrm>
                <a:off x="2333" y="-1348"/>
                <a:ext cx="1073" cy="649"/>
              </a:xfrm>
              <a:prstGeom prst="rect">
                <a:avLst/>
              </a:prstGeom>
              <a:solidFill>
                <a:srgbClr val="318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vi-VN" altLang="en-US" sz="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</a:t>
                </a:r>
                <a:r>
                  <a:rPr lang="en-US" sz="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ẪM CHÂN LÊN CỎ</a:t>
                </a:r>
              </a:p>
            </p:txBody>
          </p:sp>
          <p:sp>
            <p:nvSpPr>
              <p:cNvPr id="11" name="Rectangle 21"/>
              <p:cNvSpPr/>
              <p:nvPr/>
            </p:nvSpPr>
            <p:spPr>
              <a:xfrm>
                <a:off x="2334" y="-515"/>
                <a:ext cx="1073" cy="639"/>
              </a:xfrm>
              <a:prstGeom prst="rect">
                <a:avLst/>
              </a:prstGeom>
              <a:solidFill>
                <a:srgbClr val="318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VỨT RÁC BỪA BÃI</a:t>
                </a:r>
              </a:p>
            </p:txBody>
          </p:sp>
          <p:sp>
            <p:nvSpPr>
              <p:cNvPr id="12" name="Rectangle 22"/>
              <p:cNvSpPr/>
              <p:nvPr/>
            </p:nvSpPr>
            <p:spPr>
              <a:xfrm>
                <a:off x="7511" y="-1296"/>
                <a:ext cx="813" cy="545"/>
              </a:xfrm>
              <a:prstGeom prst="rect">
                <a:avLst/>
              </a:prstGeom>
              <a:solidFill>
                <a:srgbClr val="318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HÁI HOA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439" y="47108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10905" y="201106"/>
            <a:ext cx="4635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5" y="650875"/>
            <a:ext cx="682371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Plaque 2"/>
          <p:cNvSpPr/>
          <p:nvPr/>
        </p:nvSpPr>
        <p:spPr>
          <a:xfrm>
            <a:off x="5253990" y="0"/>
            <a:ext cx="1586865" cy="472440"/>
          </a:xfrm>
          <a:prstGeom prst="plaque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260" y="64770"/>
            <a:ext cx="676084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>
              <a:lnSpc>
                <a:spcPct val="100000"/>
              </a:lnSpc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1623839516-sttz"/>
          <p:cNvPicPr>
            <a:picLocks noChangeAspect="1"/>
          </p:cNvPicPr>
          <p:nvPr/>
        </p:nvPicPr>
        <p:blipFill>
          <a:blip r:embed="rId3"/>
          <a:srcRect l="2037" t="4121" r="863" b="2766"/>
          <a:stretch>
            <a:fillRect/>
          </a:stretch>
        </p:blipFill>
        <p:spPr>
          <a:xfrm>
            <a:off x="1599565" y="2940685"/>
            <a:ext cx="4050030" cy="2202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3" idx="0"/>
            <a:endCxn id="7" idx="2"/>
          </p:cNvCxnSpPr>
          <p:nvPr/>
        </p:nvCxnSpPr>
        <p:spPr>
          <a:xfrm>
            <a:off x="1923415" y="340995"/>
            <a:ext cx="3175" cy="453898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/>
          <p:cNvSpPr/>
          <p:nvPr/>
        </p:nvSpPr>
        <p:spPr>
          <a:xfrm>
            <a:off x="1484471" y="340678"/>
            <a:ext cx="877729" cy="795814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560513" y="1326515"/>
            <a:ext cx="724376" cy="6838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Diamond 4"/>
          <p:cNvSpPr/>
          <p:nvPr/>
        </p:nvSpPr>
        <p:spPr>
          <a:xfrm>
            <a:off x="1490345" y="2214880"/>
            <a:ext cx="871538" cy="785813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563688" y="3205163"/>
            <a:ext cx="724376" cy="6838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625340" y="167640"/>
            <a:ext cx="1916430" cy="1729740"/>
          </a:xfrm>
          <a:prstGeom prst="cloudCallout">
            <a:avLst>
              <a:gd name="adj1" fmla="val 31643"/>
              <a:gd name="adj2" fmla="val 6498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475548" y="439261"/>
            <a:ext cx="1670209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giấc ngủ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476500" y="1369060"/>
            <a:ext cx="1755140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sửa soạn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475865" y="2298700"/>
            <a:ext cx="1755140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thút thít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475865" y="3228340"/>
            <a:ext cx="1755775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giẫm lên</a:t>
            </a:r>
          </a:p>
        </p:txBody>
      </p:sp>
      <p:sp>
        <p:nvSpPr>
          <p:cNvPr id="7" name="Diamond 6"/>
          <p:cNvSpPr/>
          <p:nvPr/>
        </p:nvSpPr>
        <p:spPr>
          <a:xfrm>
            <a:off x="1490345" y="4093845"/>
            <a:ext cx="871538" cy="785813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76500" y="4195445"/>
            <a:ext cx="3161665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nhoẻn miệng cười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  <p:bldP spid="7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3000" t="-4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095" y="431800"/>
            <a:ext cx="4614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ngắt nghỉ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221" y="1202949"/>
            <a:ext cx="6178651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9087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25054" y="139202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71515" y="2076450"/>
            <a:ext cx="166370" cy="439420"/>
            <a:chOff x="9089" y="3145"/>
            <a:chExt cx="262" cy="692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9089" y="3145"/>
              <a:ext cx="175" cy="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177" y="3145"/>
              <a:ext cx="175" cy="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50211" y="2515554"/>
            <a:ext cx="6178651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291282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33542" y="331145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59208" y="398559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13605" y="26965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938014" y="207655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373880" y="3985895"/>
            <a:ext cx="166370" cy="439420"/>
            <a:chOff x="9089" y="3145"/>
            <a:chExt cx="262" cy="69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9089" y="3145"/>
              <a:ext cx="175" cy="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177" y="3145"/>
              <a:ext cx="175" cy="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439" y="47108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10905" y="201106"/>
            <a:ext cx="4635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5" y="650875"/>
            <a:ext cx="682371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" y="661380"/>
            <a:ext cx="30477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" y="1735175"/>
            <a:ext cx="288000" cy="28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4094480" y="2963545"/>
            <a:ext cx="2746375" cy="472440"/>
          </a:xfrm>
          <a:prstGeom prst="plaque">
            <a:avLst/>
          </a:prstGeom>
          <a:solidFill>
            <a:srgbClr val="FFFF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đoạn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260" y="64770"/>
            <a:ext cx="676084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>
              <a:lnSpc>
                <a:spcPct val="100000"/>
              </a:lnSpc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1623839516-sttz"/>
          <p:cNvPicPr>
            <a:picLocks noChangeAspect="1"/>
          </p:cNvPicPr>
          <p:nvPr/>
        </p:nvPicPr>
        <p:blipFill>
          <a:blip r:embed="rId3"/>
          <a:srcRect l="2037" t="4121" r="863" b="2766"/>
          <a:stretch>
            <a:fillRect/>
          </a:stretch>
        </p:blipFill>
        <p:spPr>
          <a:xfrm>
            <a:off x="1599565" y="2940685"/>
            <a:ext cx="4050030" cy="2202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6" y="145960"/>
            <a:ext cx="288000" cy="2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956435" y="260985"/>
            <a:ext cx="3296285" cy="5588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274955" y="1087120"/>
            <a:ext cx="6583045" cy="10668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tiếng khóc nhỏ và ngắt quãng.</a:t>
            </a:r>
          </a:p>
        </p:txBody>
      </p:sp>
      <p:sp>
        <p:nvSpPr>
          <p:cNvPr id="9" name="Flowchart: Stored Data 8"/>
          <p:cNvSpPr/>
          <p:nvPr/>
        </p:nvSpPr>
        <p:spPr>
          <a:xfrm>
            <a:off x="274320" y="1087120"/>
            <a:ext cx="1682115" cy="106680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thút thít:</a:t>
            </a:r>
          </a:p>
        </p:txBody>
      </p:sp>
      <p:pic>
        <p:nvPicPr>
          <p:cNvPr id="3" name="Picture 2" descr="em-be-khoc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303145"/>
            <a:ext cx="4810760" cy="259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1098</Words>
  <Application>Microsoft Office PowerPoint</Application>
  <PresentationFormat>Custom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Montserrat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STD_DELL</cp:lastModifiedBy>
  <cp:revision>129</cp:revision>
  <dcterms:created xsi:type="dcterms:W3CDTF">2022-03-18T04:30:00Z</dcterms:created>
  <dcterms:modified xsi:type="dcterms:W3CDTF">2026-03-14T07:39:16Z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1033-11.2.0.11029</vt:lpwstr>
  </property>
</Properties>
</file>