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468" r:id="rId2"/>
    <p:sldId id="374" r:id="rId3"/>
    <p:sldId id="396" r:id="rId4"/>
    <p:sldId id="406" r:id="rId5"/>
    <p:sldId id="483" r:id="rId6"/>
  </p:sldIdLst>
  <p:sldSz cx="6858000" cy="5143500"/>
  <p:notesSz cx="6858000" cy="9144000"/>
  <p:embeddedFontLst>
    <p:embeddedFont>
      <p:font typeface="HP001 4 hàng" panose="020B0604020202020204" charset="0"/>
      <p:regular r:id="rId8"/>
      <p:bold r:id="rId9"/>
    </p:embeddedFont>
    <p:embeddedFont>
      <p:font typeface="Kalam" panose="020B0604020202020204" charset="0"/>
      <p:regular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1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6725" y="605225"/>
            <a:ext cx="5818725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048009" y="1999025"/>
            <a:ext cx="2079746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95425" y="3119120"/>
            <a:ext cx="3405505" cy="1780540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654789" y="2765570"/>
              <a:ext cx="2622360" cy="137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Luện tập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5946" y="2517364"/>
              <a:ext cx="3041009" cy="97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0" y="612140"/>
            <a:ext cx="678497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Thứ năm, ngày 24 tháng 3 năm 2022</a:t>
            </a:r>
          </a:p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49985" y="1822450"/>
            <a:ext cx="485711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Bài 14: Mở rộng vốn từ bảo vệ môi trường; Dấu phẩy.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5" y="394335"/>
            <a:ext cx="630174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540" y="1371600"/>
            <a:ext cx="1419225" cy="1390015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55325" y="1789995"/>
              <a:ext cx="856620" cy="3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43735" y="1407795"/>
            <a:ext cx="1464310" cy="1354455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21581" y="1769267"/>
              <a:ext cx="856910" cy="32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46475" y="1407795"/>
            <a:ext cx="1512570" cy="1353820"/>
            <a:chOff x="497526" y="1381126"/>
            <a:chExt cx="1171693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79415" y="1769455"/>
              <a:ext cx="699883" cy="32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6240" y="2943860"/>
            <a:ext cx="1397000" cy="1284605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6062" y="1781256"/>
              <a:ext cx="792491" cy="34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49450" y="3017520"/>
            <a:ext cx="1454150" cy="1317625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52187" y="1690649"/>
              <a:ext cx="891540" cy="593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559810" y="3017519"/>
            <a:ext cx="1499235" cy="1317625"/>
            <a:chOff x="497526" y="1381709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709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02982" y="1749444"/>
              <a:ext cx="760285" cy="33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19370" y="3018155"/>
            <a:ext cx="1325602" cy="1316990"/>
            <a:chOff x="495281" y="1400982"/>
            <a:chExt cx="1171693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81" y="1400982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08564" y="1768893"/>
              <a:ext cx="792518" cy="33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21910" y="1389380"/>
            <a:ext cx="1374140" cy="1390650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92800" y="1824675"/>
              <a:ext cx="935579" cy="32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1030" y="2623820"/>
            <a:ext cx="5709920" cy="1936115"/>
            <a:chOff x="978" y="4132"/>
            <a:chExt cx="8992" cy="3049"/>
          </a:xfrm>
        </p:grpSpPr>
        <p:sp>
          <p:nvSpPr>
            <p:cNvPr id="6" name="Rounded Rectangle 5"/>
            <p:cNvSpPr/>
            <p:nvPr/>
          </p:nvSpPr>
          <p:spPr>
            <a:xfrm>
              <a:off x="978" y="5383"/>
              <a:ext cx="8992" cy="179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Ngoài ra còn có một số từ ngữ chỉ hoạt động bảo vệ, chăm sóc cây là: bón phân,</a:t>
              </a:r>
            </a:p>
            <a:p>
              <a:pPr algn="l"/>
              <a:r>
                <a: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xới đất, nhổ cỏ, vun xới, chăm sóc, .....</a:t>
              </a:r>
            </a:p>
          </p:txBody>
        </p:sp>
        <p:pic>
          <p:nvPicPr>
            <p:cNvPr id="14" name="Picture 13" descr="B3"/>
            <p:cNvPicPr>
              <a:picLocks noChangeAspect="1"/>
            </p:cNvPicPr>
            <p:nvPr/>
          </p:nvPicPr>
          <p:blipFill>
            <a:blip r:embed="rId6"/>
            <a:srcRect l="130" r="69082" b="64344"/>
            <a:stretch>
              <a:fillRect/>
            </a:stretch>
          </p:blipFill>
          <p:spPr>
            <a:xfrm>
              <a:off x="3880" y="4132"/>
              <a:ext cx="3129" cy="12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148 -0.282469 " pathEditMode="relative" rAng="0" ptsTypes="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33333 -0.30321 " pathEditMode="relative" rAng="0" ptsTypes="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231775"/>
            <a:ext cx="6153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475" y="1139190"/>
            <a:ext cx="44469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……..…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Xin  ……….…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07110" y="70358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09384" y="70358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80238" y="70358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</a:p>
        </p:txBody>
      </p:sp>
      <p:pic>
        <p:nvPicPr>
          <p:cNvPr id="5" name="Picture 4" descr="luyen-tap-trang-59-60-38719"/>
          <p:cNvPicPr>
            <a:picLocks noChangeAspect="1"/>
          </p:cNvPicPr>
          <p:nvPr/>
        </p:nvPicPr>
        <p:blipFill>
          <a:blip r:embed="rId4"/>
          <a:srcRect l="56139" t="6941" r="766" b="15039"/>
          <a:stretch>
            <a:fillRect/>
          </a:stretch>
        </p:blipFill>
        <p:spPr>
          <a:xfrm>
            <a:off x="4412615" y="2098040"/>
            <a:ext cx="2339975" cy="2406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6914 L -0.259907 0.231481 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37037 L 0.228704 0.444074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6914 L -0.524259 0.581358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bldLvl="0" animBg="1"/>
      <p:bldP spid="3" grpId="1" bldLvl="0" animBg="1"/>
      <p:bldP spid="16" grpId="0" bldLvl="0" animBg="1"/>
      <p:bldP spid="16" grpId="1" bldLvl="0" animBg="1"/>
      <p:bldP spid="17" grpId="0" bldLvl="0" animBg="1"/>
      <p:bldP spid="1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52425" y="327025"/>
            <a:ext cx="615315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đặt dấu phẩy vào những vị trí nào trong mỗi câu sau?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085" y="1375410"/>
            <a:ext cx="6043930" cy="1038860"/>
          </a:xfrm>
          <a:prstGeom prst="rect">
            <a:avLst/>
          </a:prstGeom>
          <a:solidFill>
            <a:schemeClr val="accent2">
              <a:alpha val="44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a. Các bạn học sinh đang tưới nước bắt sâu cho cây.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88620" y="2684145"/>
            <a:ext cx="6080760" cy="1038860"/>
          </a:xfrm>
          <a:prstGeom prst="rect">
            <a:avLst/>
          </a:prstGeom>
          <a:solidFill>
            <a:schemeClr val="accent2">
              <a:alpha val="44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b. Mọi người không được hái hoa bẻ cành.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6720" y="3992880"/>
            <a:ext cx="6042660" cy="565150"/>
          </a:xfrm>
          <a:prstGeom prst="rect">
            <a:avLst/>
          </a:prstGeom>
          <a:solidFill>
            <a:schemeClr val="accent2">
              <a:alpha val="44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c. Én nâu cỏ non đều đáng yêu.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952490" y="1308735"/>
            <a:ext cx="32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434965" y="2598420"/>
            <a:ext cx="32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035810" y="3931920"/>
            <a:ext cx="32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342</Words>
  <Application>Microsoft Office PowerPoint</Application>
  <PresentationFormat>Custom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Wingdings</vt:lpstr>
      <vt:lpstr>Times New Roman</vt:lpstr>
      <vt:lpstr>HP001 4 hàng</vt:lpstr>
      <vt:lpstr>Kalam</vt:lpstr>
      <vt:lpstr>Arial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STD_DELL</cp:lastModifiedBy>
  <cp:revision>129</cp:revision>
  <dcterms:created xsi:type="dcterms:W3CDTF">2022-03-18T04:30:00Z</dcterms:created>
  <dcterms:modified xsi:type="dcterms:W3CDTF">2026-03-14T07:44:41Z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1033-11.2.0.11029</vt:lpwstr>
  </property>
</Properties>
</file>