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317" r:id="rId2"/>
    <p:sldId id="258" r:id="rId3"/>
    <p:sldId id="318" r:id="rId4"/>
    <p:sldId id="321" r:id="rId5"/>
    <p:sldId id="322" r:id="rId6"/>
    <p:sldId id="261" r:id="rId7"/>
    <p:sldId id="352" r:id="rId8"/>
    <p:sldId id="325" r:id="rId9"/>
    <p:sldId id="327" r:id="rId10"/>
    <p:sldId id="326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Patrick Hand" panose="020F0502020204030204" pitchFamily="2" charset="0"/>
      <p:regular r:id="rId17"/>
    </p:embeddedFont>
    <p:embeddedFont>
      <p:font typeface="Patrick Hand SC" panose="020F0502020204030204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83" d="100"/>
          <a:sy n="83" d="100"/>
        </p:scale>
        <p:origin x="9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777538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1605147" y="320937"/>
            <a:ext cx="3009014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5355771" y="320937"/>
            <a:ext cx="2249716" cy="224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1605147" y="2570653"/>
            <a:ext cx="2278701" cy="227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4595092" y="2746234"/>
            <a:ext cx="301039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/>
              <a:t>TIẾT </a:t>
            </a:r>
            <a:r>
              <a:rPr lang="vi-VN" sz="8000" dirty="0"/>
              <a:t>1: ĐỌC</a:t>
            </a:r>
            <a:endParaRPr sz="8000" dirty="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8107" y="235593"/>
            <a:ext cx="546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về sự khác nhau giữa 2 bức tranh dưới đây: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51" y="740993"/>
            <a:ext cx="3681676" cy="3529214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07" y="697258"/>
            <a:ext cx="3610888" cy="3616684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907" y="4363960"/>
            <a:ext cx="706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2.</a:t>
            </a:r>
            <a:r>
              <a:rPr lang="en-GB" sz="2400">
                <a:latin typeface="Patrick Hand" panose="020B0604020202020204" charset="0"/>
              </a:rPr>
              <a:t> Theo em, chúng ta nên làm gì để giữ cho biển luôn sạch đẹp?</a:t>
            </a:r>
            <a:endParaRPr lang="en-US" sz="2400"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542" y="398998"/>
            <a:ext cx="6684580" cy="4229714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3997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mbria" panose="02040503050406030204" pitchFamily="18" charset="0"/>
                <a:ea typeface="Cambria" panose="02040503050406030204" pitchFamily="18" charset="0"/>
              </a:rPr>
              <a:t>Luyện đọc từ khó</a:t>
            </a:r>
            <a:endParaRPr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244241" y="1540701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cứu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244241" y="2494767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liên tục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44241" y="3602058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trìu mến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5573" y="1469559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125" y="1568461"/>
            <a:ext cx="8327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75572" y="2892911"/>
            <a:ext cx="8530223" cy="137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Tiến lại gần hơn, ông thấy cậu bé đang nhặt những con sao biển bị thủy triều đánh dạt lên bờ và thả chúng trở về với đại dương.</a:t>
            </a:r>
            <a:endParaRPr lang="en-US" sz="2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90434" y="162927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82758" y="163622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65334" y="203232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175920" y="302119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26635" y="339271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7975" y="1571282"/>
            <a:ext cx="8147406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4350" y="1644288"/>
            <a:ext cx="7556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Thủy triều: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hiện tượng nước biển dâng lên, rút xuống một vài lần trong ngày.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58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Dạt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(lên bờ): bị sóng đẩy lên bờ.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73" y="57535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0550" y="2012022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2728" y="350023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38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583</Words>
  <Application>Microsoft Office PowerPoint</Application>
  <PresentationFormat>On-screen Show (16:9)</PresentationFormat>
  <Paragraphs>39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Patrick Hand</vt:lpstr>
      <vt:lpstr>Cambria</vt:lpstr>
      <vt:lpstr>Arial</vt:lpstr>
      <vt:lpstr>Patrick Hand SC</vt:lpstr>
      <vt:lpstr>English Language Grammar Rules by Slidesgo</vt:lpstr>
      <vt:lpstr>Bài 15:  NHỮNG CON SAO BIỂN</vt:lpstr>
      <vt:lpstr>TIẾT 1: ĐỌC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Giải nghĩa từ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STD_DELL</cp:lastModifiedBy>
  <cp:revision>43</cp:revision>
  <dcterms:modified xsi:type="dcterms:W3CDTF">2026-03-14T08:00:12Z</dcterms:modified>
</cp:coreProperties>
</file>