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317" r:id="rId2"/>
    <p:sldId id="25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290" r:id="rId11"/>
    <p:sldId id="25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Patrick Hand" panose="00000500000000000000" pitchFamily="2" charset="0"/>
      <p:regular r:id="rId18"/>
    </p:embeddedFont>
    <p:embeddedFont>
      <p:font typeface="Patrick Hand SC" panose="000005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83" d="100"/>
          <a:sy n="83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0" y="2089644"/>
            <a:ext cx="6858879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TIẾT </a:t>
            </a:r>
            <a:r>
              <a:rPr lang="vi-VN" sz="8000" dirty="0"/>
              <a:t>2: </a:t>
            </a:r>
            <a:br>
              <a:rPr lang="vi-VN" sz="8000" dirty="0"/>
            </a:br>
            <a:r>
              <a:rPr lang="vi-VN" sz="8000" dirty="0"/>
              <a:t>TÌM HIỂU BÀI</a:t>
            </a:r>
            <a:endParaRPr sz="8000" dirty="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315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Patrick Hand</vt:lpstr>
      <vt:lpstr>Cambria</vt:lpstr>
      <vt:lpstr>Patrick Hand SC</vt:lpstr>
      <vt:lpstr>Arial</vt:lpstr>
      <vt:lpstr>English Language Grammar Rules by Slidesgo</vt:lpstr>
      <vt:lpstr>Bài 15:  NHỮNG CON SAO BIỂN</vt:lpstr>
      <vt:lpstr>TIẾT 2:  TÌM HIỂU BÀI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STD_DELL</cp:lastModifiedBy>
  <cp:revision>43</cp:revision>
  <dcterms:modified xsi:type="dcterms:W3CDTF">2026-03-14T08:01:39Z</dcterms:modified>
</cp:coreProperties>
</file>