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13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66" r:id="rId11"/>
    <p:sldId id="572" r:id="rId12"/>
    <p:sldId id="580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73" d="100"/>
          <a:sy n="73" d="100"/>
        </p:scale>
        <p:origin x="774" y="7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05" y="479710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10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CHỦ ĐỀ 6 - TIẾT 4</a:t>
            </a:r>
          </a:p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(T26)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endParaRPr lang="en-US"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772603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MẸ ƠI CÓ BIẾT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Custom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653</cp:revision>
  <dcterms:created xsi:type="dcterms:W3CDTF">2010-04-30T18:19:00Z</dcterms:created>
  <dcterms:modified xsi:type="dcterms:W3CDTF">2026-03-16T13:12:36Z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BCAA9124314A41D78AEC5338A8FBD740</vt:lpwstr>
  </property>
  <property fmtid="{D5CDD505-2E9C-101B-9397-08002B2CF9AE}" pid="3" name="KSOProductBuildVer">
    <vt:lpwstr>1033-11.2.0.11026</vt:lpwstr>
  </property>
</Properties>
</file>