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5" r:id="rId3"/>
    <p:sldMasterId id="2147483747" r:id="rId4"/>
    <p:sldMasterId id="2147483764" r:id="rId5"/>
  </p:sldMasterIdLst>
  <p:notesMasterIdLst>
    <p:notesMasterId r:id="rId20"/>
  </p:notesMasterIdLst>
  <p:sldIdLst>
    <p:sldId id="270" r:id="rId6"/>
    <p:sldId id="3353" r:id="rId7"/>
    <p:sldId id="3354" r:id="rId8"/>
    <p:sldId id="3355" r:id="rId9"/>
    <p:sldId id="3356" r:id="rId10"/>
    <p:sldId id="3357" r:id="rId11"/>
    <p:sldId id="3361" r:id="rId12"/>
    <p:sldId id="3364" r:id="rId13"/>
    <p:sldId id="3365" r:id="rId14"/>
    <p:sldId id="3349" r:id="rId15"/>
    <p:sldId id="3368" r:id="rId16"/>
    <p:sldId id="3369" r:id="rId17"/>
    <p:sldId id="3370" r:id="rId18"/>
    <p:sldId id="337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8293D-FE9F-457C-8993-6F94903FA5F2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E84-BC56-4D00-B9AD-5D815F0524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0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2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6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5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3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6323-8CFA-4BF2-98C9-8E24447A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CB3FE-F612-41DE-AD07-560884C0F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A658-5DD6-4B2E-87CF-B34D521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CF52-BD12-4EA4-A682-52F577EB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7F23-E6A0-4D73-861C-557CF4AD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6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05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E21-3D33-42FD-A036-FDF9A34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F220-567D-4E3A-9BF0-461E1952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E20E-61EE-418F-A138-8EE9A08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F35F-9ED0-4A6C-96B9-77A7AC1A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B610-947F-4AE5-A604-401FD82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02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FD61-7A29-4A1A-B28A-67E29424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0470-AE5C-46EF-B252-D26004C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2476-B4EF-41FF-8106-4CAA638A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2FA4-F3C1-415A-A488-0828E29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FDBF-D03B-4404-BC22-5F895324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9D12-C263-4569-AA3B-1AD6D47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F4DB-501B-425B-A16E-2573CC96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AE2F-1F52-4B6A-B4C4-CB3A820A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0109D-E193-4958-84AB-50988419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D1CE1-0425-4E41-BAFC-0E4D8EBF4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9B882-3EBC-4B56-912C-C0D5A478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F704B-0BFA-40E1-810B-DAFAF870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6E0DB-F13A-4068-9FD0-F3BC434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3C1EA-8917-4795-A4EF-5CAEC27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18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6D6-6F7A-49EB-AAE1-DCD5864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B331-81D4-47E4-B8E8-359AC5C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4C3D8-9AD2-4CF6-8711-4C96625B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2A7B-432E-4BD5-9EA4-FF0CEE8B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09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16A67-6DB6-4C6D-B598-F605894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53DD-1437-41B6-8B54-E82F9DDE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8F2C-532D-4F9F-A2CB-6CCA1773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128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766-9736-4508-9A14-DC260D36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34E5-4C5D-4B69-ACE6-FD941ED0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BD27-8DB7-4734-9629-BC3ADD4C0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A7AA-AAF7-4EF1-BCF7-A61EC656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4CB48-08FD-40B8-BE2C-80BF123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B7B1-3B65-4C67-A586-25BACF63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835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59F4-6234-44CF-A8BE-D2617BBB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9BD8-AAD9-4C5D-9CF9-A6F224898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CEF88-E94E-4A9F-92B5-EB5976D9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951D2-FF19-4011-B886-CBAD15C8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79B0C-B8DD-40C7-A3DE-AE54A55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3CBA-C2A4-40FD-9030-3FCF248B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4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8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084B-E6AD-48E7-93A7-331BCBF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BDBD-AE06-4C1B-BEEF-18DC6EE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427E-39B9-4EB1-90B5-CD3092D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1A31-93FB-4696-AF1F-503228E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20B7-11BB-4883-B25D-58F129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54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4649D-D552-4FDE-B305-9738FEE79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0D213-52C3-470C-817E-BF59330D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151-B35B-417B-AAFB-9E71785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C5EA-698F-41F5-A5D8-A9A729A3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6310-81C9-4399-82DA-588200A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26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714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78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4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61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7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2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5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0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9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6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399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17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121440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9" r:id="rId5"/>
    <p:sldLayoutId id="2147483670" r:id="rId6"/>
    <p:sldLayoutId id="2147483671" r:id="rId7"/>
    <p:sldLayoutId id="2147483672" r:id="rId8"/>
    <p:sldLayoutId id="214748375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26175-2A41-4624-864C-28771B0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897A-83FF-4B69-A506-DAA0012C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B127-7E80-4F36-B6E6-C32A34377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EF2E-7E1D-4351-BB67-ED4A9DE5CCEA}" type="datetimeFigureOut">
              <a:rPr lang="vi-VN" smtClean="0"/>
              <a:t>16/03/2026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5317-80F1-4082-8550-7AD0313B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66F-78D8-4198-8860-02670505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0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Nghe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nhạc: Ngôi sao sáng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7872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974767" y="656257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</a:t>
            </a:r>
            <a:r>
              <a:rPr lang="vi-VN" sz="3200" b="1" u="sng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E76F9-E468-4B00-9E99-F2D7D7C074B3}"/>
              </a:ext>
            </a:extLst>
          </p:cNvPr>
          <p:cNvSpPr txBox="1"/>
          <p:nvPr/>
        </p:nvSpPr>
        <p:spPr>
          <a:xfrm>
            <a:off x="3592524" y="1398768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CCDF6-D92F-41A0-868B-DD9D3167F1F8}"/>
              </a:ext>
            </a:extLst>
          </p:cNvPr>
          <p:cNvSpPr txBox="1"/>
          <p:nvPr/>
        </p:nvSpPr>
        <p:spPr>
          <a:xfrm>
            <a:off x="1480289" y="2030250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299917" y="656256"/>
            <a:ext cx="3499676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 hiểu bài nhạc: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2CA7E-BDD2-4E8D-8D4F-98806112F220}"/>
              </a:ext>
            </a:extLst>
          </p:cNvPr>
          <p:cNvSpPr txBox="1"/>
          <p:nvPr/>
        </p:nvSpPr>
        <p:spPr>
          <a:xfrm>
            <a:off x="845743" y="1561138"/>
            <a:ext cx="95775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“Ngôi sao sáng” là làn điệu dân ca khmer có làn điệu chậm vừa.</a:t>
            </a:r>
          </a:p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</a:rPr>
              <a:t>Giai điệu với tính chất trong sáng, uyển chuyển, nhịp nhàng gợi đến hình ảnh các động tác múa dân gian mềm mại, duyên dáng của người Khmer.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E5F2F-4BB4-46A4-806D-BEEADADC9191}"/>
              </a:ext>
            </a:extLst>
          </p:cNvPr>
          <p:cNvSpPr txBox="1"/>
          <p:nvPr/>
        </p:nvSpPr>
        <p:spPr>
          <a:xfrm>
            <a:off x="665990" y="1054683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 cảm nhận của em sau khi nghe bản hòa tấu</a:t>
            </a:r>
            <a:endParaRPr lang="vi-VN" sz="280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1E18A-291C-4AE1-8CEC-5AA3D9DA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69" y="1839513"/>
            <a:ext cx="10409524" cy="1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 ca Khmer (Nam Bộ)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Ghi âm: La-en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Chuyển soạn: Trần Kim Trọng Nghĩa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1AB7A-C9F9-4142-B861-DE505814452B}"/>
              </a:ext>
            </a:extLst>
          </p:cNvPr>
          <p:cNvSpPr txBox="1"/>
          <p:nvPr/>
        </p:nvSpPr>
        <p:spPr>
          <a:xfrm>
            <a:off x="1816824" y="396173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 kết hợp vận động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1555881" y="1126275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1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E625A-6D30-4C8C-8EE1-42E5D92EE0FF}"/>
              </a:ext>
            </a:extLst>
          </p:cNvPr>
          <p:cNvSpPr txBox="1"/>
          <p:nvPr/>
        </p:nvSpPr>
        <p:spPr>
          <a:xfrm>
            <a:off x="4754752" y="186878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 tập: </a:t>
            </a:r>
            <a:r>
              <a:rPr lang="en-US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cụ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EC73-44B4-4AAD-B466-02086974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0" y="443434"/>
            <a:ext cx="9104762" cy="492149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74DA9-00A0-448A-9BE0-EE865B11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346" y="309877"/>
            <a:ext cx="9419048" cy="5230548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</p:spTree>
    <p:extLst>
      <p:ext uri="{BB962C8B-B14F-4D97-AF65-F5344CB8AC3E}">
        <p14:creationId xmlns:p14="http://schemas.microsoft.com/office/powerpoint/2010/main" val="21164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2C001-F34E-4C9D-9AC0-02B20208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809" y="1363024"/>
            <a:ext cx="8752381" cy="3980952"/>
          </a:xfrm>
          <a:prstGeom prst="rect">
            <a:avLst/>
          </a:prstGeom>
        </p:spPr>
      </p:pic>
      <p:pic>
        <p:nvPicPr>
          <p:cNvPr id="7" name="图片 12" descr="资源 9@4x3">
            <a:extLst>
              <a:ext uri="{FF2B5EF4-FFF2-40B4-BE49-F238E27FC236}">
                <a16:creationId xmlns:a16="http://schemas.microsoft.com/office/drawing/2014/main" id="{07E63A0E-5A3D-41FB-8CC6-B091FD9A5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F800E7EA-6153-49BE-8E80-288E79F7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72" y="80586"/>
            <a:ext cx="536734" cy="539115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281C5-8543-4D48-94E5-B834B997B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755" y="1049987"/>
            <a:ext cx="9291623" cy="139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4FE5D-0E29-4498-B36D-30BAC9079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755" y="2854853"/>
            <a:ext cx="9437032" cy="1698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A74EBC-459A-4948-81EA-168C1D4EDF47}"/>
              </a:ext>
            </a:extLst>
          </p:cNvPr>
          <p:cNvSpPr txBox="1"/>
          <p:nvPr/>
        </p:nvSpPr>
        <p:spPr>
          <a:xfrm>
            <a:off x="1655213" y="4486772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Nụ      hoa   thắm             trên           môi       người    tiếng    em           cười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BDE8C-1448-4594-8A65-1D5DA61FBF81}"/>
              </a:ext>
            </a:extLst>
          </p:cNvPr>
          <p:cNvSpPr txBox="1"/>
          <p:nvPr/>
        </p:nvSpPr>
        <p:spPr>
          <a:xfrm>
            <a:off x="2214564" y="2445959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 xuân   hát            ca,                               thềm  xuân  bước        qua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AA5C5-99B6-4982-B350-6B33F40FD7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158" y="1028595"/>
            <a:ext cx="473597" cy="506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96700-E6E1-4D49-A1C8-CA31CFC72D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157" y="2876245"/>
            <a:ext cx="473597" cy="5062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107F64-00C9-45F8-BF37-2432F7BC3E90}"/>
              </a:ext>
            </a:extLst>
          </p:cNvPr>
          <p:cNvSpPr/>
          <p:nvPr/>
        </p:nvSpPr>
        <p:spPr>
          <a:xfrm>
            <a:off x="1496325" y="241427"/>
            <a:ext cx="849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đệm trích đoạn “Duyên dáng mùa xuân”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AED2C7-6625-4D01-8F9A-324BB89F5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92" y="1619393"/>
            <a:ext cx="6695238" cy="1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E537A-E8F9-405E-BD2D-00176E1779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748" y="3005920"/>
            <a:ext cx="10243744" cy="1392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A34E6-9380-4256-AA7B-5C8183F259A5}"/>
              </a:ext>
            </a:extLst>
          </p:cNvPr>
          <p:cNvSpPr txBox="1"/>
          <p:nvPr/>
        </p:nvSpPr>
        <p:spPr>
          <a:xfrm>
            <a:off x="1311265" y="4213919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5                  4                  3                   2                   1                 3                   2                1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018A2-D48D-4C98-9993-C7CCE8BB9069}"/>
              </a:ext>
            </a:extLst>
          </p:cNvPr>
          <p:cNvSpPr txBox="1"/>
          <p:nvPr/>
        </p:nvSpPr>
        <p:spPr>
          <a:xfrm>
            <a:off x="1655213" y="957457"/>
            <a:ext cx="1053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Luyện gam đi xuống với kỹ thuật vắt ngón</a:t>
            </a:r>
          </a:p>
        </p:txBody>
      </p:sp>
    </p:spTree>
    <p:extLst>
      <p:ext uri="{BB962C8B-B14F-4D97-AF65-F5344CB8AC3E}">
        <p14:creationId xmlns:p14="http://schemas.microsoft.com/office/powerpoint/2010/main" val="3236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65CE0-378D-4D3B-8C04-8484FB1C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55" y="682883"/>
            <a:ext cx="8990476" cy="46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389</Words>
  <Application>Microsoft Office PowerPoint</Application>
  <PresentationFormat>Widescreen</PresentationFormat>
  <Paragraphs>45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宋体</vt:lpstr>
      <vt:lpstr>Arial</vt:lpstr>
      <vt:lpstr>Arial Black</vt:lpstr>
      <vt:lpstr>Calibri</vt:lpstr>
      <vt:lpstr>Calibri Light</vt:lpstr>
      <vt:lpstr>等线</vt:lpstr>
      <vt:lpstr>McLaren</vt:lpstr>
      <vt:lpstr>Times New Roman</vt:lpstr>
      <vt:lpstr>Mother and Baby Greeting Cards by Slidesgo</vt:lpstr>
      <vt:lpstr>2_Office Theme</vt:lpstr>
      <vt:lpstr>Office Theme</vt:lpstr>
      <vt:lpstr>11_Office 主题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23</cp:revision>
  <dcterms:created xsi:type="dcterms:W3CDTF">2024-06-02T07:48:40Z</dcterms:created>
  <dcterms:modified xsi:type="dcterms:W3CDTF">2026-03-16T13:20:22Z</dcterms:modified>
</cp:coreProperties>
</file>