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697" r:id="rId3"/>
  </p:sldMasterIdLst>
  <p:notesMasterIdLst>
    <p:notesMasterId r:id="rId18"/>
  </p:notesMasterIdLst>
  <p:sldIdLst>
    <p:sldId id="309" r:id="rId4"/>
    <p:sldId id="667" r:id="rId5"/>
    <p:sldId id="327" r:id="rId6"/>
    <p:sldId id="329" r:id="rId7"/>
    <p:sldId id="330" r:id="rId8"/>
    <p:sldId id="666" r:id="rId9"/>
    <p:sldId id="341" r:id="rId10"/>
    <p:sldId id="668" r:id="rId11"/>
    <p:sldId id="333" r:id="rId12"/>
    <p:sldId id="334" r:id="rId13"/>
    <p:sldId id="336" r:id="rId14"/>
    <p:sldId id="669" r:id="rId15"/>
    <p:sldId id="670" r:id="rId16"/>
    <p:sldId id="671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9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DA475-CC18-4A4E-973B-02535A79E149}" type="datetimeFigureOut">
              <a:rPr lang="vi-VN" smtClean="0"/>
              <a:t>16/03/2026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4BE80-FA33-421E-ACA5-0A5557DF78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0242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68062-C3D1-4F7D-91C2-B7579F5B3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9EA618-5476-4150-BDDB-02A2BAADD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67E90-0750-4ED2-B8DE-3CD632162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16/03/2026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05EE0-4152-4E1E-96DB-D8357066F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B90C7-4D1D-4C74-B802-9525F5A3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551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10C38-7AF0-40AC-9707-25FD8FAA0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AF7C4F-5E99-45B9-BEB9-051F8DDB6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4E9D2-A2EB-4FCF-A979-E6E00165D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16/03/2026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255E3-636F-4768-835F-C9F26048F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00DA9-257B-42B0-AC44-12F18F2AE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5084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9C3428-3865-40BE-A7E1-CA71CBB313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750839-9C4E-43ED-8698-CF766A70B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E90AD-D698-46B7-82A3-263FA2BA8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16/03/2026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E2844-5803-4958-8A5D-871F4551A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70004-BFCD-40EB-B0A6-D989E47C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8195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75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07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315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40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055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89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11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01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56B3E-F988-4FA9-8C33-8E1FBE497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12670-0321-4E5F-BAE7-863FC65C8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73940-9833-42D3-82FC-D36D0EF09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16/03/2026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788B8-F96E-4B4E-9DF3-0E41E8B8F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D8266-D0B3-4DDE-ACBF-72C630F10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22857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19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65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96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3/16/2026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3769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3/16/2026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1513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3/16/2026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608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3/16/2026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552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9" y="1535115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3/16/2026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593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3/16/2026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826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3/16/2026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295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6600B-CAE5-4E66-A759-483A5215B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9EBB2-92BB-49BB-BC04-6B6C6785D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F9510-3E11-4C23-AB7B-35631D21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16/03/2026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428D9-635B-40DE-82A9-01F499B2B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9EB70-39DA-46F2-AE5F-79152FE5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959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3/16/2026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382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3/16/2026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732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3/16/2026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0913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3/16/2026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841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09C62-EA7A-4A19-AE9A-61FF5F07F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1E215-762D-42AB-A54C-F4D531D3B0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905E4-8E1C-4C2D-BB55-A568197D6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3F28-AD41-4D28-9BFA-8B1A54C54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16/03/2026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0125D-4F81-4FB0-8947-0434C857B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A00FF-DB98-4904-A4D2-9301C6D9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1488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C9BB8-F00C-47C1-8A2A-8760DCB89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FCF588-EFB3-40A9-A64E-E0A8081E4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6C7C2-1DBF-4E1A-9466-8D72AA91D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F8D602-89DC-4EB8-89BD-07F47524C7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187B1C-58F3-4443-BAF0-3C72B26C8E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F7A896-092D-4BFC-852E-E8ABB1D32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16/03/2026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B926F3-9A2E-416A-BD6E-57595D054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05978D-EFD8-4B1F-A3D9-3126D10A4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1865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B02E7-3E52-4E20-A032-4ECF8C0CB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0F6B95-AAAB-4B4F-862E-3C7E10B8E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16/03/2026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03ED6-09F6-419F-9489-016CA3298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C9807-8FB8-4220-B8A4-6AB285A91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349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609627-7FFB-4712-B396-E703E86E7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16/03/2026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823B4-C0B2-409D-8136-69F611A10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5A21E-76E3-46F1-A0B2-9F81C5D19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2495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E7E35-53CC-41F6-83A3-79918B44E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FD093-92C3-4893-A522-9443FF8F5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80CC1-0C2E-4590-919D-9D6BFF2D9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983388-2182-45C7-A749-B0F26E880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16/03/2026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FB211-A37C-4178-9654-2C028D72A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0F223-9D56-4673-95C7-028EC025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9193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D5AED-A3AF-4CA7-991E-9616025EB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824776-F6B5-4A10-A75C-3D797A4AAF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1FB63C-BD4F-4C6A-B7D3-C41A1342A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480224-EF38-41B9-927F-552BB8068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16/03/2026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3B6594-391E-4541-9F3C-E943B39A1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2C22E-A941-4191-B7E6-863C8298C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1134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8784E5-5F14-470D-841C-E1D293170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40223-EEA2-4D6E-BB52-4802499D1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FB7C0-26E1-4081-89AF-EBAAA47671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17A5A-BEC8-455E-ADA0-A9A7F5C80964}" type="datetimeFigureOut">
              <a:rPr lang="vi-VN" smtClean="0"/>
              <a:t>16/03/2026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47866-F55B-4EEA-B2AD-2B02DEDCA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46599-B4F0-45B6-938B-FE1C925F0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323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3/16/2026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53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openxmlformats.org/officeDocument/2006/relationships/image" Target="../media/image2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3" Type="http://schemas.openxmlformats.org/officeDocument/2006/relationships/image" Target="../media/image7.png"/><Relationship Id="rId12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3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3" Type="http://schemas.openxmlformats.org/officeDocument/2006/relationships/image" Target="../media/image7.png"/><Relationship Id="rId12" Type="http://schemas.openxmlformats.org/officeDocument/2006/relationships/image" Target="../media/image31.png"/><Relationship Id="rId2" Type="http://schemas.openxmlformats.org/officeDocument/2006/relationships/image" Target="../media/image27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0.png"/><Relationship Id="rId5" Type="http://schemas.openxmlformats.org/officeDocument/2006/relationships/image" Target="../media/image9.png"/><Relationship Id="rId15" Type="http://schemas.openxmlformats.org/officeDocument/2006/relationships/image" Target="../media/image34.png"/><Relationship Id="rId10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23.svg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7" Type="http://schemas.openxmlformats.org/officeDocument/2006/relationships/image" Target="../media/image33.svg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31.svg"/><Relationship Id="rId15" Type="http://schemas.openxmlformats.org/officeDocument/2006/relationships/image" Target="../media/image8.svg"/><Relationship Id="rId10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23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5">
            <a:extLst>
              <a:ext uri="{FF2B5EF4-FFF2-40B4-BE49-F238E27FC236}">
                <a16:creationId xmlns:a16="http://schemas.microsoft.com/office/drawing/2014/main" id="{890FB360-0B54-DE8E-BEC0-85DED1CA2C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3" t="18493" r="-345" b="40563"/>
          <a:stretch/>
        </p:blipFill>
        <p:spPr>
          <a:xfrm flipH="1">
            <a:off x="1863986" y="4024643"/>
            <a:ext cx="784398" cy="913195"/>
          </a:xfrm>
          <a:prstGeom prst="rect">
            <a:avLst/>
          </a:prstGeom>
        </p:spPr>
      </p:pic>
      <p:grpSp>
        <p:nvGrpSpPr>
          <p:cNvPr id="7" name="组合 5">
            <a:extLst>
              <a:ext uri="{FF2B5EF4-FFF2-40B4-BE49-F238E27FC236}">
                <a16:creationId xmlns:a16="http://schemas.microsoft.com/office/drawing/2014/main" id="{36615F8E-E184-E8BE-1E1F-7B1F70EB7A64}"/>
              </a:ext>
            </a:extLst>
          </p:cNvPr>
          <p:cNvGrpSpPr/>
          <p:nvPr/>
        </p:nvGrpSpPr>
        <p:grpSpPr>
          <a:xfrm>
            <a:off x="0" y="2967881"/>
            <a:ext cx="12192000" cy="3890119"/>
            <a:chOff x="-990916" y="1950640"/>
            <a:chExt cx="9144000" cy="3030820"/>
          </a:xfrm>
        </p:grpSpPr>
        <p:pic>
          <p:nvPicPr>
            <p:cNvPr id="8" name="图片 12" descr="图片包含 鲜花, 植物, 黄色&#10;&#10;已生成高可信度的说明">
              <a:extLst>
                <a:ext uri="{FF2B5EF4-FFF2-40B4-BE49-F238E27FC236}">
                  <a16:creationId xmlns:a16="http://schemas.microsoft.com/office/drawing/2014/main" id="{D0E4C094-2283-99F2-3D42-21B09F78F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66"/>
            <a:stretch/>
          </p:blipFill>
          <p:spPr>
            <a:xfrm>
              <a:off x="-990916" y="1950640"/>
              <a:ext cx="9144000" cy="3029057"/>
            </a:xfrm>
            <a:prstGeom prst="rect">
              <a:avLst/>
            </a:prstGeom>
          </p:spPr>
        </p:pic>
        <p:pic>
          <p:nvPicPr>
            <p:cNvPr id="9" name="图片 21">
              <a:extLst>
                <a:ext uri="{FF2B5EF4-FFF2-40B4-BE49-F238E27FC236}">
                  <a16:creationId xmlns:a16="http://schemas.microsoft.com/office/drawing/2014/main" id="{32C34B0B-3C9F-78CB-CDF0-7AFF831D94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68" t="63628" r="11572" b="26779"/>
            <a:stretch/>
          </p:blipFill>
          <p:spPr>
            <a:xfrm>
              <a:off x="-990916" y="4433671"/>
              <a:ext cx="9144000" cy="547789"/>
            </a:xfrm>
            <a:prstGeom prst="rect">
              <a:avLst/>
            </a:prstGeom>
          </p:spPr>
        </p:pic>
      </p:grpSp>
      <p:pic>
        <p:nvPicPr>
          <p:cNvPr id="10" name="图片 17">
            <a:extLst>
              <a:ext uri="{FF2B5EF4-FFF2-40B4-BE49-F238E27FC236}">
                <a16:creationId xmlns:a16="http://schemas.microsoft.com/office/drawing/2014/main" id="{2FAD1C42-D965-D4B9-E8CF-EAC1BE4F5A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2" r="14699" b="67880"/>
          <a:stretch/>
        </p:blipFill>
        <p:spPr>
          <a:xfrm flipH="1">
            <a:off x="2648383" y="3350921"/>
            <a:ext cx="1570531" cy="1385540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8AEEBE55-77D5-84C0-E89B-73051F64B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616" y="2145572"/>
            <a:ext cx="2127865" cy="471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BA24FF9E-1475-C937-7E74-A0536461F4FF}"/>
              </a:ext>
            </a:extLst>
          </p:cNvPr>
          <p:cNvSpPr/>
          <p:nvPr/>
        </p:nvSpPr>
        <p:spPr>
          <a:xfrm>
            <a:off x="-72391" y="-84855"/>
            <a:ext cx="1785526" cy="2476847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25C60C0B-7A22-A636-B5C6-8A263CC1B8A1}"/>
              </a:ext>
            </a:extLst>
          </p:cNvPr>
          <p:cNvSpPr/>
          <p:nvPr/>
        </p:nvSpPr>
        <p:spPr>
          <a:xfrm flipH="1">
            <a:off x="10318025" y="-84855"/>
            <a:ext cx="2020327" cy="2366328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758CE9F-0A50-0AC2-8F2E-D5EC2FCC5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157" y="417209"/>
            <a:ext cx="1108062" cy="87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4">
            <a:extLst>
              <a:ext uri="{FF2B5EF4-FFF2-40B4-BE49-F238E27FC236}">
                <a16:creationId xmlns:a16="http://schemas.microsoft.com/office/drawing/2014/main" id="{CEF1809B-AF64-47CF-BB89-2C4E844BA36B}"/>
              </a:ext>
            </a:extLst>
          </p:cNvPr>
          <p:cNvSpPr txBox="1"/>
          <p:nvPr/>
        </p:nvSpPr>
        <p:spPr>
          <a:xfrm>
            <a:off x="5357945" y="488773"/>
            <a:ext cx="1125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27</a:t>
            </a:r>
            <a:endParaRPr kumimoji="0" lang="vi-VN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EFEA1E-4007-49F2-B8E7-280CEC072FE9}"/>
              </a:ext>
            </a:extLst>
          </p:cNvPr>
          <p:cNvSpPr txBox="1"/>
          <p:nvPr/>
        </p:nvSpPr>
        <p:spPr>
          <a:xfrm>
            <a:off x="3637262" y="1106230"/>
            <a:ext cx="6224630" cy="1086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Lý thuyết âm nhạc: Ôn tập </a:t>
            </a:r>
            <a:endParaRPr lang="vi-VN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Đọc nhạc: Bài số 4 </a:t>
            </a:r>
            <a:endParaRPr lang="vi-VN" sz="2800"/>
          </a:p>
        </p:txBody>
      </p:sp>
      <p:sp>
        <p:nvSpPr>
          <p:cNvPr id="17" name="Hộp Văn bản 24">
            <a:extLst>
              <a:ext uri="{FF2B5EF4-FFF2-40B4-BE49-F238E27FC236}">
                <a16:creationId xmlns:a16="http://schemas.microsoft.com/office/drawing/2014/main" id="{E19F88B0-AAC7-4EC4-8212-BF441FDF3857}"/>
              </a:ext>
            </a:extLst>
          </p:cNvPr>
          <p:cNvSpPr txBox="1"/>
          <p:nvPr/>
        </p:nvSpPr>
        <p:spPr>
          <a:xfrm>
            <a:off x="467337" y="266866"/>
            <a:ext cx="5628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>
                <a:solidFill>
                  <a:srgbClr val="7030A0"/>
                </a:solidFill>
                <a:latin typeface="Times New Roman" panose="02020603050405020304" pitchFamily="18" charset="0"/>
              </a:rPr>
              <a:t>Chủ đề 7: Âm nhạc nước ngoài</a:t>
            </a:r>
            <a:endParaRPr kumimoji="0" lang="vi-VN" sz="2400" b="1" i="0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77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10540237" y="3040115"/>
            <a:ext cx="1544230" cy="3592286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7010" y="4525347"/>
            <a:ext cx="12776940" cy="23326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Hộp Văn bản 24">
            <a:extLst>
              <a:ext uri="{FF2B5EF4-FFF2-40B4-BE49-F238E27FC236}">
                <a16:creationId xmlns:a16="http://schemas.microsoft.com/office/drawing/2014/main" id="{37E7EBC6-0CAA-45BF-BB5E-66AC3ACDBABB}"/>
              </a:ext>
            </a:extLst>
          </p:cNvPr>
          <p:cNvSpPr txBox="1"/>
          <p:nvPr/>
        </p:nvSpPr>
        <p:spPr>
          <a:xfrm>
            <a:off x="2393547" y="429208"/>
            <a:ext cx="85260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>
                <a:solidFill>
                  <a:srgbClr val="FF0000"/>
                </a:solidFill>
                <a:latin typeface="Times New Roman" panose="02020603050405020304" pitchFamily="18" charset="0"/>
              </a:rPr>
              <a:t>Đọc nhạc từng câu</a:t>
            </a:r>
            <a:endParaRPr kumimoji="0" lang="vi-VN" sz="3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A64340-293C-4E14-BA09-AD51608089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746" y="1713513"/>
            <a:ext cx="9741453" cy="132873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A5E62F2-3B86-4BFF-BEC6-958210333664}"/>
              </a:ext>
            </a:extLst>
          </p:cNvPr>
          <p:cNvSpPr/>
          <p:nvPr/>
        </p:nvSpPr>
        <p:spPr>
          <a:xfrm>
            <a:off x="1123012" y="1222278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00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525347"/>
            <a:ext cx="12192000" cy="23326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B9D228-2AA0-4C6B-BD4F-405F23A3CE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0329" y="1881143"/>
            <a:ext cx="10045084" cy="1328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8B00231-507F-4A5D-83A1-F5050B3FDFB2}"/>
              </a:ext>
            </a:extLst>
          </p:cNvPr>
          <p:cNvSpPr/>
          <p:nvPr/>
        </p:nvSpPr>
        <p:spPr>
          <a:xfrm>
            <a:off x="795841" y="1419478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06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0BCFB6-5735-4CD0-83BF-C5A5DC7E2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777" y="2358230"/>
            <a:ext cx="9650802" cy="1328731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10821798" y="3657600"/>
            <a:ext cx="1099614" cy="2771192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986331"/>
            <a:ext cx="12192000" cy="187166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9169C-5518-437E-AE86-165649F4D3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6485" y="1230630"/>
            <a:ext cx="9741453" cy="1328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DCD32B-EDB1-4CA0-93A1-CBE5C2084EEF}"/>
              </a:ext>
            </a:extLst>
          </p:cNvPr>
          <p:cNvSpPr/>
          <p:nvPr/>
        </p:nvSpPr>
        <p:spPr>
          <a:xfrm>
            <a:off x="1651518" y="165536"/>
            <a:ext cx="2459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CBA4DB-0580-46E7-9FB3-20BBAE596192}"/>
              </a:ext>
            </a:extLst>
          </p:cNvPr>
          <p:cNvSpPr/>
          <p:nvPr/>
        </p:nvSpPr>
        <p:spPr>
          <a:xfrm>
            <a:off x="4816623" y="827608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31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0BCFB6-5735-4CD0-83BF-C5A5DC7E2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777" y="2358230"/>
            <a:ext cx="9650802" cy="1328731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10821798" y="3657600"/>
            <a:ext cx="1099614" cy="2771192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986331"/>
            <a:ext cx="12192000" cy="187166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9169C-5518-437E-AE86-165649F4D3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6485" y="1230630"/>
            <a:ext cx="9741453" cy="1328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DCD32B-EDB1-4CA0-93A1-CBE5C2084EEF}"/>
              </a:ext>
            </a:extLst>
          </p:cNvPr>
          <p:cNvSpPr/>
          <p:nvPr/>
        </p:nvSpPr>
        <p:spPr>
          <a:xfrm>
            <a:off x="1651518" y="165536"/>
            <a:ext cx="5266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 kết hợp thanh phách: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CBA4DB-0580-46E7-9FB3-20BBAE596192}"/>
              </a:ext>
            </a:extLst>
          </p:cNvPr>
          <p:cNvSpPr/>
          <p:nvPr/>
        </p:nvSpPr>
        <p:spPr>
          <a:xfrm>
            <a:off x="4816623" y="827608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225">
            <a:extLst>
              <a:ext uri="{FF2B5EF4-FFF2-40B4-BE49-F238E27FC236}">
                <a16:creationId xmlns:a16="http://schemas.microsoft.com/office/drawing/2014/main" id="{9E751F00-7E81-4FDA-AD0E-05A4E17958D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099" y="2096188"/>
            <a:ext cx="700214" cy="483215"/>
          </a:xfrm>
          <a:prstGeom prst="rect">
            <a:avLst/>
          </a:prstGeom>
        </p:spPr>
      </p:pic>
      <p:pic>
        <p:nvPicPr>
          <p:cNvPr id="15" name="Picture 225">
            <a:extLst>
              <a:ext uri="{FF2B5EF4-FFF2-40B4-BE49-F238E27FC236}">
                <a16:creationId xmlns:a16="http://schemas.microsoft.com/office/drawing/2014/main" id="{247F1DEE-BEA5-4977-835D-72CFA1FC98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343" y="2116622"/>
            <a:ext cx="700214" cy="483215"/>
          </a:xfrm>
          <a:prstGeom prst="rect">
            <a:avLst/>
          </a:prstGeom>
        </p:spPr>
      </p:pic>
      <p:pic>
        <p:nvPicPr>
          <p:cNvPr id="16" name="Picture 225">
            <a:extLst>
              <a:ext uri="{FF2B5EF4-FFF2-40B4-BE49-F238E27FC236}">
                <a16:creationId xmlns:a16="http://schemas.microsoft.com/office/drawing/2014/main" id="{90E92315-17B8-4394-953C-323A6DF6E1E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42" y="2128953"/>
            <a:ext cx="700214" cy="483215"/>
          </a:xfrm>
          <a:prstGeom prst="rect">
            <a:avLst/>
          </a:prstGeom>
        </p:spPr>
      </p:pic>
      <p:pic>
        <p:nvPicPr>
          <p:cNvPr id="17" name="Picture 225">
            <a:extLst>
              <a:ext uri="{FF2B5EF4-FFF2-40B4-BE49-F238E27FC236}">
                <a16:creationId xmlns:a16="http://schemas.microsoft.com/office/drawing/2014/main" id="{38EB7E61-9A46-4611-9AAC-1E62BA2B6C6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60" y="2128953"/>
            <a:ext cx="700214" cy="483215"/>
          </a:xfrm>
          <a:prstGeom prst="rect">
            <a:avLst/>
          </a:prstGeom>
        </p:spPr>
      </p:pic>
      <p:pic>
        <p:nvPicPr>
          <p:cNvPr id="18" name="Picture 225">
            <a:extLst>
              <a:ext uri="{FF2B5EF4-FFF2-40B4-BE49-F238E27FC236}">
                <a16:creationId xmlns:a16="http://schemas.microsoft.com/office/drawing/2014/main" id="{97914468-3ED0-4C16-9C62-C3175A28B9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308" y="2175265"/>
            <a:ext cx="700214" cy="483215"/>
          </a:xfrm>
          <a:prstGeom prst="rect">
            <a:avLst/>
          </a:prstGeom>
        </p:spPr>
      </p:pic>
      <p:pic>
        <p:nvPicPr>
          <p:cNvPr id="19" name="Picture 225">
            <a:extLst>
              <a:ext uri="{FF2B5EF4-FFF2-40B4-BE49-F238E27FC236}">
                <a16:creationId xmlns:a16="http://schemas.microsoft.com/office/drawing/2014/main" id="{D2465073-C700-478A-B00D-34BBFB8D800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25" y="2195307"/>
            <a:ext cx="700214" cy="483215"/>
          </a:xfrm>
          <a:prstGeom prst="rect">
            <a:avLst/>
          </a:prstGeom>
        </p:spPr>
      </p:pic>
      <p:pic>
        <p:nvPicPr>
          <p:cNvPr id="20" name="Picture 225">
            <a:extLst>
              <a:ext uri="{FF2B5EF4-FFF2-40B4-BE49-F238E27FC236}">
                <a16:creationId xmlns:a16="http://schemas.microsoft.com/office/drawing/2014/main" id="{534BE811-7525-42F0-B0E5-DDA2A5C89F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342" y="2215349"/>
            <a:ext cx="700214" cy="483215"/>
          </a:xfrm>
          <a:prstGeom prst="rect">
            <a:avLst/>
          </a:prstGeom>
        </p:spPr>
      </p:pic>
      <p:pic>
        <p:nvPicPr>
          <p:cNvPr id="21" name="Picture 225">
            <a:extLst>
              <a:ext uri="{FF2B5EF4-FFF2-40B4-BE49-F238E27FC236}">
                <a16:creationId xmlns:a16="http://schemas.microsoft.com/office/drawing/2014/main" id="{C1257344-21E7-41D6-8D59-F479EB55ED1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729" y="2217596"/>
            <a:ext cx="700214" cy="483215"/>
          </a:xfrm>
          <a:prstGeom prst="rect">
            <a:avLst/>
          </a:prstGeom>
        </p:spPr>
      </p:pic>
      <p:pic>
        <p:nvPicPr>
          <p:cNvPr id="22" name="Picture 225">
            <a:extLst>
              <a:ext uri="{FF2B5EF4-FFF2-40B4-BE49-F238E27FC236}">
                <a16:creationId xmlns:a16="http://schemas.microsoft.com/office/drawing/2014/main" id="{46F98DE0-6C11-4660-8B36-7F1034ADF22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16" y="2219843"/>
            <a:ext cx="700214" cy="483215"/>
          </a:xfrm>
          <a:prstGeom prst="rect">
            <a:avLst/>
          </a:prstGeom>
        </p:spPr>
      </p:pic>
      <p:pic>
        <p:nvPicPr>
          <p:cNvPr id="23" name="Picture 225">
            <a:extLst>
              <a:ext uri="{FF2B5EF4-FFF2-40B4-BE49-F238E27FC236}">
                <a16:creationId xmlns:a16="http://schemas.microsoft.com/office/drawing/2014/main" id="{5BBB974B-1F37-459F-8DBE-7D60FB929D9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875" y="2214533"/>
            <a:ext cx="700214" cy="483215"/>
          </a:xfrm>
          <a:prstGeom prst="rect">
            <a:avLst/>
          </a:prstGeom>
        </p:spPr>
      </p:pic>
      <p:pic>
        <p:nvPicPr>
          <p:cNvPr id="24" name="Picture 225">
            <a:extLst>
              <a:ext uri="{FF2B5EF4-FFF2-40B4-BE49-F238E27FC236}">
                <a16:creationId xmlns:a16="http://schemas.microsoft.com/office/drawing/2014/main" id="{51B73A76-297F-40A4-80B4-79F0ED5EB2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67" y="2226864"/>
            <a:ext cx="700214" cy="483215"/>
          </a:xfrm>
          <a:prstGeom prst="rect">
            <a:avLst/>
          </a:prstGeom>
        </p:spPr>
      </p:pic>
      <p:pic>
        <p:nvPicPr>
          <p:cNvPr id="25" name="Picture 225">
            <a:extLst>
              <a:ext uri="{FF2B5EF4-FFF2-40B4-BE49-F238E27FC236}">
                <a16:creationId xmlns:a16="http://schemas.microsoft.com/office/drawing/2014/main" id="{A16150E0-897F-4A84-9164-DB2C876590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459" y="2239195"/>
            <a:ext cx="700214" cy="483215"/>
          </a:xfrm>
          <a:prstGeom prst="rect">
            <a:avLst/>
          </a:prstGeom>
        </p:spPr>
      </p:pic>
      <p:pic>
        <p:nvPicPr>
          <p:cNvPr id="26" name="Picture 225">
            <a:extLst>
              <a:ext uri="{FF2B5EF4-FFF2-40B4-BE49-F238E27FC236}">
                <a16:creationId xmlns:a16="http://schemas.microsoft.com/office/drawing/2014/main" id="{1278B2A4-1EAB-48FC-91CA-BBC284AA41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79" y="3236118"/>
            <a:ext cx="700214" cy="483215"/>
          </a:xfrm>
          <a:prstGeom prst="rect">
            <a:avLst/>
          </a:prstGeom>
        </p:spPr>
      </p:pic>
      <p:pic>
        <p:nvPicPr>
          <p:cNvPr id="27" name="Picture 225">
            <a:extLst>
              <a:ext uri="{FF2B5EF4-FFF2-40B4-BE49-F238E27FC236}">
                <a16:creationId xmlns:a16="http://schemas.microsoft.com/office/drawing/2014/main" id="{56C85891-64C7-4BC3-ADC4-07B23A16459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20" y="3223787"/>
            <a:ext cx="700214" cy="483215"/>
          </a:xfrm>
          <a:prstGeom prst="rect">
            <a:avLst/>
          </a:prstGeom>
        </p:spPr>
      </p:pic>
      <p:pic>
        <p:nvPicPr>
          <p:cNvPr id="28" name="Picture 225">
            <a:extLst>
              <a:ext uri="{FF2B5EF4-FFF2-40B4-BE49-F238E27FC236}">
                <a16:creationId xmlns:a16="http://schemas.microsoft.com/office/drawing/2014/main" id="{24FF73B6-1397-42A5-9900-C328EC852BC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80" y="3262468"/>
            <a:ext cx="700214" cy="483215"/>
          </a:xfrm>
          <a:prstGeom prst="rect">
            <a:avLst/>
          </a:prstGeom>
        </p:spPr>
      </p:pic>
      <p:pic>
        <p:nvPicPr>
          <p:cNvPr id="29" name="Picture 225">
            <a:extLst>
              <a:ext uri="{FF2B5EF4-FFF2-40B4-BE49-F238E27FC236}">
                <a16:creationId xmlns:a16="http://schemas.microsoft.com/office/drawing/2014/main" id="{81CA6880-71A3-4CF5-A205-8E7A1C716F5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01" y="3268883"/>
            <a:ext cx="700214" cy="483215"/>
          </a:xfrm>
          <a:prstGeom prst="rect">
            <a:avLst/>
          </a:prstGeom>
        </p:spPr>
      </p:pic>
      <p:pic>
        <p:nvPicPr>
          <p:cNvPr id="30" name="Picture 225">
            <a:extLst>
              <a:ext uri="{FF2B5EF4-FFF2-40B4-BE49-F238E27FC236}">
                <a16:creationId xmlns:a16="http://schemas.microsoft.com/office/drawing/2014/main" id="{9FD755D5-09EB-46ED-ADCE-A9A2EDE4B58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24" y="3315195"/>
            <a:ext cx="700214" cy="483215"/>
          </a:xfrm>
          <a:prstGeom prst="rect">
            <a:avLst/>
          </a:prstGeom>
        </p:spPr>
      </p:pic>
      <p:pic>
        <p:nvPicPr>
          <p:cNvPr id="31" name="Picture 225">
            <a:extLst>
              <a:ext uri="{FF2B5EF4-FFF2-40B4-BE49-F238E27FC236}">
                <a16:creationId xmlns:a16="http://schemas.microsoft.com/office/drawing/2014/main" id="{ED5D14F3-9FE5-4FFC-BF5A-24C7E7A06DE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847" y="3335237"/>
            <a:ext cx="700214" cy="483215"/>
          </a:xfrm>
          <a:prstGeom prst="rect">
            <a:avLst/>
          </a:prstGeom>
        </p:spPr>
      </p:pic>
      <p:pic>
        <p:nvPicPr>
          <p:cNvPr id="32" name="Picture 225">
            <a:extLst>
              <a:ext uri="{FF2B5EF4-FFF2-40B4-BE49-F238E27FC236}">
                <a16:creationId xmlns:a16="http://schemas.microsoft.com/office/drawing/2014/main" id="{BA930189-1A0F-45B5-8117-D2CE3D242FE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24" y="3354543"/>
            <a:ext cx="700214" cy="483215"/>
          </a:xfrm>
          <a:prstGeom prst="rect">
            <a:avLst/>
          </a:prstGeom>
        </p:spPr>
      </p:pic>
      <p:pic>
        <p:nvPicPr>
          <p:cNvPr id="33" name="Picture 225">
            <a:extLst>
              <a:ext uri="{FF2B5EF4-FFF2-40B4-BE49-F238E27FC236}">
                <a16:creationId xmlns:a16="http://schemas.microsoft.com/office/drawing/2014/main" id="{33AD3932-2B72-4285-8108-C474129334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497" y="3347769"/>
            <a:ext cx="700214" cy="483215"/>
          </a:xfrm>
          <a:prstGeom prst="rect">
            <a:avLst/>
          </a:prstGeom>
        </p:spPr>
      </p:pic>
      <p:pic>
        <p:nvPicPr>
          <p:cNvPr id="34" name="Picture 225">
            <a:extLst>
              <a:ext uri="{FF2B5EF4-FFF2-40B4-BE49-F238E27FC236}">
                <a16:creationId xmlns:a16="http://schemas.microsoft.com/office/drawing/2014/main" id="{082271BB-078B-4B29-804C-4DCBF244503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298" y="3335112"/>
            <a:ext cx="700214" cy="483215"/>
          </a:xfrm>
          <a:prstGeom prst="rect">
            <a:avLst/>
          </a:prstGeom>
        </p:spPr>
      </p:pic>
      <p:pic>
        <p:nvPicPr>
          <p:cNvPr id="35" name="Picture 225">
            <a:extLst>
              <a:ext uri="{FF2B5EF4-FFF2-40B4-BE49-F238E27FC236}">
                <a16:creationId xmlns:a16="http://schemas.microsoft.com/office/drawing/2014/main" id="{BE0B177F-F6D0-4145-844E-9FAE4782BA3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783" y="3347433"/>
            <a:ext cx="700214" cy="483215"/>
          </a:xfrm>
          <a:prstGeom prst="rect">
            <a:avLst/>
          </a:prstGeom>
        </p:spPr>
      </p:pic>
      <p:pic>
        <p:nvPicPr>
          <p:cNvPr id="36" name="Picture 225">
            <a:extLst>
              <a:ext uri="{FF2B5EF4-FFF2-40B4-BE49-F238E27FC236}">
                <a16:creationId xmlns:a16="http://schemas.microsoft.com/office/drawing/2014/main" id="{E1D84D1B-D9F3-4E15-98EE-7341DD5DC8D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13" y="3335102"/>
            <a:ext cx="700214" cy="483215"/>
          </a:xfrm>
          <a:prstGeom prst="rect">
            <a:avLst/>
          </a:prstGeom>
        </p:spPr>
      </p:pic>
      <p:pic>
        <p:nvPicPr>
          <p:cNvPr id="37" name="Picture 225">
            <a:extLst>
              <a:ext uri="{FF2B5EF4-FFF2-40B4-BE49-F238E27FC236}">
                <a16:creationId xmlns:a16="http://schemas.microsoft.com/office/drawing/2014/main" id="{B13BB5FA-57A1-4476-BE1C-4B2A7A393A8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843" y="3322771"/>
            <a:ext cx="700214" cy="48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2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0BCFB6-5735-4CD0-83BF-C5A5DC7E2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93" y="2554113"/>
            <a:ext cx="10455711" cy="1328731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10821798" y="3657600"/>
            <a:ext cx="1099614" cy="2771192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986331"/>
            <a:ext cx="12192000" cy="187166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9169C-5518-437E-AE86-165649F4D3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780" y="1240410"/>
            <a:ext cx="10630021" cy="1328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DCD32B-EDB1-4CA0-93A1-CBE5C2084EEF}"/>
              </a:ext>
            </a:extLst>
          </p:cNvPr>
          <p:cNvSpPr/>
          <p:nvPr/>
        </p:nvSpPr>
        <p:spPr>
          <a:xfrm>
            <a:off x="1651518" y="165536"/>
            <a:ext cx="4931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kí hiệu bàn tay: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CBA4DB-0580-46E7-9FB3-20BBAE596192}"/>
              </a:ext>
            </a:extLst>
          </p:cNvPr>
          <p:cNvSpPr/>
          <p:nvPr/>
        </p:nvSpPr>
        <p:spPr>
          <a:xfrm>
            <a:off x="4816623" y="827608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Hình ảnh 3" descr="la">
            <a:extLst>
              <a:ext uri="{FF2B5EF4-FFF2-40B4-BE49-F238E27FC236}">
                <a16:creationId xmlns:a16="http://schemas.microsoft.com/office/drawing/2014/main" id="{12513AE9-9F85-4E46-A067-209A688906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3339" y="2340472"/>
            <a:ext cx="498475" cy="276860"/>
          </a:xfrm>
          <a:prstGeom prst="rect">
            <a:avLst/>
          </a:prstGeom>
        </p:spPr>
      </p:pic>
      <p:pic>
        <p:nvPicPr>
          <p:cNvPr id="18" name="Hình ảnh 20" descr="sol">
            <a:extLst>
              <a:ext uri="{FF2B5EF4-FFF2-40B4-BE49-F238E27FC236}">
                <a16:creationId xmlns:a16="http://schemas.microsoft.com/office/drawing/2014/main" id="{D1AC8848-37B7-4D8E-B5B6-B607EAB60B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7011" y="2311459"/>
            <a:ext cx="579120" cy="293370"/>
          </a:xfrm>
          <a:prstGeom prst="rect">
            <a:avLst/>
          </a:prstGeom>
        </p:spPr>
      </p:pic>
      <p:pic>
        <p:nvPicPr>
          <p:cNvPr id="20" name="Hình ảnh 27" descr="mi">
            <a:extLst>
              <a:ext uri="{FF2B5EF4-FFF2-40B4-BE49-F238E27FC236}">
                <a16:creationId xmlns:a16="http://schemas.microsoft.com/office/drawing/2014/main" id="{58E01E44-792A-4ADD-9E17-F38D97342C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29640" y="2384287"/>
            <a:ext cx="664845" cy="233045"/>
          </a:xfrm>
          <a:prstGeom prst="rect">
            <a:avLst/>
          </a:prstGeom>
        </p:spPr>
      </p:pic>
      <p:pic>
        <p:nvPicPr>
          <p:cNvPr id="25" name="Hình ảnh 15" descr="do">
            <a:extLst>
              <a:ext uri="{FF2B5EF4-FFF2-40B4-BE49-F238E27FC236}">
                <a16:creationId xmlns:a16="http://schemas.microsoft.com/office/drawing/2014/main" id="{33E570CC-3CD8-4936-AEF1-04A65D5A82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63186" y="2327904"/>
            <a:ext cx="558800" cy="266700"/>
          </a:xfrm>
          <a:prstGeom prst="rect">
            <a:avLst/>
          </a:prstGeom>
        </p:spPr>
      </p:pic>
      <p:pic>
        <p:nvPicPr>
          <p:cNvPr id="26" name="Hình ảnh 20" descr="sol">
            <a:extLst>
              <a:ext uri="{FF2B5EF4-FFF2-40B4-BE49-F238E27FC236}">
                <a16:creationId xmlns:a16="http://schemas.microsoft.com/office/drawing/2014/main" id="{12659634-80BA-4D54-A09C-BF60E9F3A2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56373" y="2271013"/>
            <a:ext cx="579120" cy="293370"/>
          </a:xfrm>
          <a:prstGeom prst="rect">
            <a:avLst/>
          </a:prstGeom>
        </p:spPr>
      </p:pic>
      <p:pic>
        <p:nvPicPr>
          <p:cNvPr id="27" name="Hình ảnh 2" descr="sol">
            <a:extLst>
              <a:ext uri="{FF2B5EF4-FFF2-40B4-BE49-F238E27FC236}">
                <a16:creationId xmlns:a16="http://schemas.microsoft.com/office/drawing/2014/main" id="{887F36C4-9AC0-48FB-A173-D6D4CE0E86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27366" y="2301498"/>
            <a:ext cx="579120" cy="293370"/>
          </a:xfrm>
          <a:prstGeom prst="rect">
            <a:avLst/>
          </a:prstGeom>
        </p:spPr>
      </p:pic>
      <p:pic>
        <p:nvPicPr>
          <p:cNvPr id="29" name="Hình ảnh 27" descr="mi">
            <a:extLst>
              <a:ext uri="{FF2B5EF4-FFF2-40B4-BE49-F238E27FC236}">
                <a16:creationId xmlns:a16="http://schemas.microsoft.com/office/drawing/2014/main" id="{43F93354-36B5-4D90-B1B7-5B8275C2C7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71492" y="2384287"/>
            <a:ext cx="664845" cy="233045"/>
          </a:xfrm>
          <a:prstGeom prst="rect">
            <a:avLst/>
          </a:prstGeom>
        </p:spPr>
      </p:pic>
      <p:pic>
        <p:nvPicPr>
          <p:cNvPr id="30" name="Hình ảnh 27" descr="mi">
            <a:extLst>
              <a:ext uri="{FF2B5EF4-FFF2-40B4-BE49-F238E27FC236}">
                <a16:creationId xmlns:a16="http://schemas.microsoft.com/office/drawing/2014/main" id="{4D36F4ED-9E39-4E97-8FAB-A8C6AEBB0C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55938" y="2360023"/>
            <a:ext cx="511323" cy="233045"/>
          </a:xfrm>
          <a:prstGeom prst="rect">
            <a:avLst/>
          </a:prstGeom>
        </p:spPr>
      </p:pic>
      <p:pic>
        <p:nvPicPr>
          <p:cNvPr id="31" name="Hình ảnh 4" descr="re">
            <a:extLst>
              <a:ext uri="{FF2B5EF4-FFF2-40B4-BE49-F238E27FC236}">
                <a16:creationId xmlns:a16="http://schemas.microsoft.com/office/drawing/2014/main" id="{2654B4FD-714C-4EE7-B79C-5A2BB73F01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85443" y="2255444"/>
            <a:ext cx="485775" cy="388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EAEA5-0AD5-43D1-A9EE-55557F6D9298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146" y="2309048"/>
            <a:ext cx="372791" cy="319209"/>
          </a:xfrm>
          <a:prstGeom prst="rect">
            <a:avLst/>
          </a:prstGeom>
        </p:spPr>
      </p:pic>
      <p:pic>
        <p:nvPicPr>
          <p:cNvPr id="32" name="Hình ảnh 15" descr="do">
            <a:extLst>
              <a:ext uri="{FF2B5EF4-FFF2-40B4-BE49-F238E27FC236}">
                <a16:creationId xmlns:a16="http://schemas.microsoft.com/office/drawing/2014/main" id="{F55BD90E-7B0A-4A43-A8F7-1751D0E0A2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11064" y="2384287"/>
            <a:ext cx="505031" cy="266700"/>
          </a:xfrm>
          <a:prstGeom prst="rect">
            <a:avLst/>
          </a:prstGeom>
        </p:spPr>
      </p:pic>
      <p:pic>
        <p:nvPicPr>
          <p:cNvPr id="33" name="Hình ảnh 4" descr="re">
            <a:extLst>
              <a:ext uri="{FF2B5EF4-FFF2-40B4-BE49-F238E27FC236}">
                <a16:creationId xmlns:a16="http://schemas.microsoft.com/office/drawing/2014/main" id="{9722D336-6916-41C1-830F-9EF5C11BDB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55865" y="2255444"/>
            <a:ext cx="485775" cy="3886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C4C5D6-B92F-4510-A370-88B1B07C35B9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517" y="2245174"/>
            <a:ext cx="372791" cy="319209"/>
          </a:xfrm>
          <a:prstGeom prst="rect">
            <a:avLst/>
          </a:prstGeom>
        </p:spPr>
      </p:pic>
      <p:pic>
        <p:nvPicPr>
          <p:cNvPr id="35" name="Hình ảnh 27" descr="mi">
            <a:extLst>
              <a:ext uri="{FF2B5EF4-FFF2-40B4-BE49-F238E27FC236}">
                <a16:creationId xmlns:a16="http://schemas.microsoft.com/office/drawing/2014/main" id="{E1D865F8-87D0-4E00-B8A0-386468D0DB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44028" y="2343970"/>
            <a:ext cx="664845" cy="233045"/>
          </a:xfrm>
          <a:prstGeom prst="rect">
            <a:avLst/>
          </a:prstGeom>
        </p:spPr>
      </p:pic>
      <p:pic>
        <p:nvPicPr>
          <p:cNvPr id="36" name="Hình ảnh 27" descr="mi">
            <a:extLst>
              <a:ext uri="{FF2B5EF4-FFF2-40B4-BE49-F238E27FC236}">
                <a16:creationId xmlns:a16="http://schemas.microsoft.com/office/drawing/2014/main" id="{B3DC9E76-732C-459D-8375-C8192ADE82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20927" y="2411019"/>
            <a:ext cx="664845" cy="233045"/>
          </a:xfrm>
          <a:prstGeom prst="rect">
            <a:avLst/>
          </a:prstGeom>
        </p:spPr>
      </p:pic>
      <p:pic>
        <p:nvPicPr>
          <p:cNvPr id="37" name="Hình ảnh 3" descr="la">
            <a:extLst>
              <a:ext uri="{FF2B5EF4-FFF2-40B4-BE49-F238E27FC236}">
                <a16:creationId xmlns:a16="http://schemas.microsoft.com/office/drawing/2014/main" id="{42E73E4E-F77A-449D-8AAE-722A35BF71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32192" y="3671936"/>
            <a:ext cx="498475" cy="276860"/>
          </a:xfrm>
          <a:prstGeom prst="rect">
            <a:avLst/>
          </a:prstGeom>
        </p:spPr>
      </p:pic>
      <p:pic>
        <p:nvPicPr>
          <p:cNvPr id="38" name="Hình ảnh 20" descr="sol">
            <a:extLst>
              <a:ext uri="{FF2B5EF4-FFF2-40B4-BE49-F238E27FC236}">
                <a16:creationId xmlns:a16="http://schemas.microsoft.com/office/drawing/2014/main" id="{0B1E42A7-E885-4C1E-A3A3-71EE900828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5539" y="3645266"/>
            <a:ext cx="579120" cy="293370"/>
          </a:xfrm>
          <a:prstGeom prst="rect">
            <a:avLst/>
          </a:prstGeom>
        </p:spPr>
      </p:pic>
      <p:pic>
        <p:nvPicPr>
          <p:cNvPr id="39" name="Hình ảnh 27" descr="mi">
            <a:extLst>
              <a:ext uri="{FF2B5EF4-FFF2-40B4-BE49-F238E27FC236}">
                <a16:creationId xmlns:a16="http://schemas.microsoft.com/office/drawing/2014/main" id="{9617BC57-8AFD-46B4-82E5-89CDFFE628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07916" y="3728319"/>
            <a:ext cx="664845" cy="233045"/>
          </a:xfrm>
          <a:prstGeom prst="rect">
            <a:avLst/>
          </a:prstGeom>
        </p:spPr>
      </p:pic>
      <p:pic>
        <p:nvPicPr>
          <p:cNvPr id="40" name="Hình ảnh 15" descr="do">
            <a:extLst>
              <a:ext uri="{FF2B5EF4-FFF2-40B4-BE49-F238E27FC236}">
                <a16:creationId xmlns:a16="http://schemas.microsoft.com/office/drawing/2014/main" id="{EE1D9B68-28F1-4BFD-96C4-7FF39B51BFF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75057" y="3671936"/>
            <a:ext cx="558800" cy="266700"/>
          </a:xfrm>
          <a:prstGeom prst="rect">
            <a:avLst/>
          </a:prstGeom>
        </p:spPr>
      </p:pic>
      <p:pic>
        <p:nvPicPr>
          <p:cNvPr id="41" name="Hình ảnh 2" descr="sol">
            <a:extLst>
              <a:ext uri="{FF2B5EF4-FFF2-40B4-BE49-F238E27FC236}">
                <a16:creationId xmlns:a16="http://schemas.microsoft.com/office/drawing/2014/main" id="{9F997B86-C5E2-4186-9730-9D7C0DC420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21287" y="3636248"/>
            <a:ext cx="579120" cy="293370"/>
          </a:xfrm>
          <a:prstGeom prst="rect">
            <a:avLst/>
          </a:prstGeom>
        </p:spPr>
      </p:pic>
      <p:pic>
        <p:nvPicPr>
          <p:cNvPr id="42" name="Hình ảnh 27" descr="mi">
            <a:extLst>
              <a:ext uri="{FF2B5EF4-FFF2-40B4-BE49-F238E27FC236}">
                <a16:creationId xmlns:a16="http://schemas.microsoft.com/office/drawing/2014/main" id="{58A13217-5BDF-4B89-9042-B9B35D12BA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08164" y="3728319"/>
            <a:ext cx="664845" cy="23304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6E2F292-ABCD-4865-A51A-569973F4C86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471" y="3636248"/>
            <a:ext cx="372791" cy="319209"/>
          </a:xfrm>
          <a:prstGeom prst="rect">
            <a:avLst/>
          </a:prstGeom>
        </p:spPr>
      </p:pic>
      <p:pic>
        <p:nvPicPr>
          <p:cNvPr id="44" name="Hình ảnh 27" descr="mi">
            <a:extLst>
              <a:ext uri="{FF2B5EF4-FFF2-40B4-BE49-F238E27FC236}">
                <a16:creationId xmlns:a16="http://schemas.microsoft.com/office/drawing/2014/main" id="{3C10200F-06DC-43D0-9AFB-A11503EB4E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53969" y="3728319"/>
            <a:ext cx="664845" cy="233045"/>
          </a:xfrm>
          <a:prstGeom prst="rect">
            <a:avLst/>
          </a:prstGeom>
        </p:spPr>
      </p:pic>
      <p:pic>
        <p:nvPicPr>
          <p:cNvPr id="45" name="Hình ảnh 4" descr="re">
            <a:extLst>
              <a:ext uri="{FF2B5EF4-FFF2-40B4-BE49-F238E27FC236}">
                <a16:creationId xmlns:a16="http://schemas.microsoft.com/office/drawing/2014/main" id="{B38D2247-A73E-445A-A9B2-CA9E3DCE09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89194" y="3515158"/>
            <a:ext cx="485775" cy="388620"/>
          </a:xfrm>
          <a:prstGeom prst="rect">
            <a:avLst/>
          </a:prstGeom>
        </p:spPr>
      </p:pic>
      <p:pic>
        <p:nvPicPr>
          <p:cNvPr id="46" name="Hình ảnh 15" descr="do">
            <a:extLst>
              <a:ext uri="{FF2B5EF4-FFF2-40B4-BE49-F238E27FC236}">
                <a16:creationId xmlns:a16="http://schemas.microsoft.com/office/drawing/2014/main" id="{A5C2E361-7074-49A7-9F26-67F18B7D39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13734" y="3649732"/>
            <a:ext cx="558800" cy="266700"/>
          </a:xfrm>
          <a:prstGeom prst="rect">
            <a:avLst/>
          </a:prstGeom>
        </p:spPr>
      </p:pic>
      <p:pic>
        <p:nvPicPr>
          <p:cNvPr id="47" name="Hình ảnh 4" descr="re">
            <a:extLst>
              <a:ext uri="{FF2B5EF4-FFF2-40B4-BE49-F238E27FC236}">
                <a16:creationId xmlns:a16="http://schemas.microsoft.com/office/drawing/2014/main" id="{74C8A1BC-3B60-4F42-8282-7F7AE0709B7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17616" y="3618098"/>
            <a:ext cx="485775" cy="388620"/>
          </a:xfrm>
          <a:prstGeom prst="rect">
            <a:avLst/>
          </a:prstGeom>
        </p:spPr>
      </p:pic>
      <p:pic>
        <p:nvPicPr>
          <p:cNvPr id="48" name="Hình ảnh 27" descr="mi">
            <a:extLst>
              <a:ext uri="{FF2B5EF4-FFF2-40B4-BE49-F238E27FC236}">
                <a16:creationId xmlns:a16="http://schemas.microsoft.com/office/drawing/2014/main" id="{CC4496DE-615B-42E6-86BC-346CBBCC7B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10408" y="3611796"/>
            <a:ext cx="664845" cy="233045"/>
          </a:xfrm>
          <a:prstGeom prst="rect">
            <a:avLst/>
          </a:prstGeom>
        </p:spPr>
      </p:pic>
      <p:pic>
        <p:nvPicPr>
          <p:cNvPr id="49" name="Hình ảnh 15" descr="do">
            <a:extLst>
              <a:ext uri="{FF2B5EF4-FFF2-40B4-BE49-F238E27FC236}">
                <a16:creationId xmlns:a16="http://schemas.microsoft.com/office/drawing/2014/main" id="{D9AEA70F-5BD7-4A96-BCE9-61C7AB6CC9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51892" y="3616836"/>
            <a:ext cx="5588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5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9647853" y="2836506"/>
            <a:ext cx="2273559" cy="3592286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525347"/>
            <a:ext cx="12192000" cy="23326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018F4B-8D62-4D08-AE39-233EFF1A22F6}"/>
              </a:ext>
            </a:extLst>
          </p:cNvPr>
          <p:cNvSpPr/>
          <p:nvPr/>
        </p:nvSpPr>
        <p:spPr>
          <a:xfrm>
            <a:off x="1998826" y="1495750"/>
            <a:ext cx="66324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1:    Ôn lí thuyết âm nhạc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368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D3575B-6593-4B09-BE8D-A5F590E83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994" y="275069"/>
            <a:ext cx="5543669" cy="5983118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0C9B241A-6AEC-4DB2-AF69-9A4E8B5A3F36}"/>
              </a:ext>
            </a:extLst>
          </p:cNvPr>
          <p:cNvSpPr/>
          <p:nvPr/>
        </p:nvSpPr>
        <p:spPr>
          <a:xfrm flipH="1">
            <a:off x="10086391" y="121298"/>
            <a:ext cx="2230017" cy="1658280"/>
          </a:xfrm>
          <a:custGeom>
            <a:avLst/>
            <a:gdLst/>
            <a:ahLst/>
            <a:cxnLst/>
            <a:rect l="l" t="t" r="r" b="b"/>
            <a:pathLst>
              <a:path w="5705948" h="3494893">
                <a:moveTo>
                  <a:pt x="0" y="0"/>
                </a:moveTo>
                <a:lnTo>
                  <a:pt x="5705948" y="0"/>
                </a:lnTo>
                <a:lnTo>
                  <a:pt x="5705948" y="3494893"/>
                </a:lnTo>
                <a:lnTo>
                  <a:pt x="0" y="34948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24A55AE1-0D44-49F2-8FF9-ED8B5284DE95}"/>
              </a:ext>
            </a:extLst>
          </p:cNvPr>
          <p:cNvSpPr/>
          <p:nvPr/>
        </p:nvSpPr>
        <p:spPr>
          <a:xfrm>
            <a:off x="394282" y="6012885"/>
            <a:ext cx="2753044" cy="918770"/>
          </a:xfrm>
          <a:custGeom>
            <a:avLst/>
            <a:gdLst/>
            <a:ahLst/>
            <a:cxnLst/>
            <a:rect l="l" t="t" r="r" b="b"/>
            <a:pathLst>
              <a:path w="6911524" h="3524877">
                <a:moveTo>
                  <a:pt x="0" y="0"/>
                </a:moveTo>
                <a:lnTo>
                  <a:pt x="6911524" y="0"/>
                </a:lnTo>
                <a:lnTo>
                  <a:pt x="6911524" y="3524877"/>
                </a:lnTo>
                <a:lnTo>
                  <a:pt x="0" y="35248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3196C38-BF90-448A-8A72-73AA5B41EEB7}"/>
              </a:ext>
            </a:extLst>
          </p:cNvPr>
          <p:cNvSpPr/>
          <p:nvPr/>
        </p:nvSpPr>
        <p:spPr>
          <a:xfrm>
            <a:off x="0" y="6132352"/>
            <a:ext cx="12316408" cy="897382"/>
          </a:xfrm>
          <a:custGeom>
            <a:avLst/>
            <a:gdLst/>
            <a:ahLst/>
            <a:cxnLst/>
            <a:rect l="l" t="t" r="r" b="b"/>
            <a:pathLst>
              <a:path w="7315200" h="3995928">
                <a:moveTo>
                  <a:pt x="0" y="0"/>
                </a:moveTo>
                <a:lnTo>
                  <a:pt x="7315200" y="0"/>
                </a:lnTo>
                <a:lnTo>
                  <a:pt x="7315200" y="3995928"/>
                </a:lnTo>
                <a:lnTo>
                  <a:pt x="0" y="3995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38F9154-E7AE-4E5B-84AB-141421013548}"/>
              </a:ext>
            </a:extLst>
          </p:cNvPr>
          <p:cNvSpPr/>
          <p:nvPr/>
        </p:nvSpPr>
        <p:spPr>
          <a:xfrm flipH="1">
            <a:off x="0" y="6081590"/>
            <a:ext cx="12316408" cy="879439"/>
          </a:xfrm>
          <a:custGeom>
            <a:avLst/>
            <a:gdLst/>
            <a:ahLst/>
            <a:cxnLst/>
            <a:rect l="l" t="t" r="r" b="b"/>
            <a:pathLst>
              <a:path w="7315200" h="3995928">
                <a:moveTo>
                  <a:pt x="0" y="0"/>
                </a:moveTo>
                <a:lnTo>
                  <a:pt x="7315200" y="0"/>
                </a:lnTo>
                <a:lnTo>
                  <a:pt x="7315200" y="3995928"/>
                </a:lnTo>
                <a:lnTo>
                  <a:pt x="0" y="3995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2F633C6F-4674-4BB9-9376-2E187AF6D14F}"/>
              </a:ext>
            </a:extLst>
          </p:cNvPr>
          <p:cNvSpPr/>
          <p:nvPr/>
        </p:nvSpPr>
        <p:spPr>
          <a:xfrm>
            <a:off x="9924176" y="4646646"/>
            <a:ext cx="2392232" cy="2046282"/>
          </a:xfrm>
          <a:custGeom>
            <a:avLst/>
            <a:gdLst/>
            <a:ahLst/>
            <a:cxnLst/>
            <a:rect l="l" t="t" r="r" b="b"/>
            <a:pathLst>
              <a:path w="3801660" h="3617913">
                <a:moveTo>
                  <a:pt x="0" y="0"/>
                </a:moveTo>
                <a:lnTo>
                  <a:pt x="3801660" y="0"/>
                </a:lnTo>
                <a:lnTo>
                  <a:pt x="3801660" y="3617913"/>
                </a:lnTo>
                <a:lnTo>
                  <a:pt x="0" y="36179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Hộp Văn bản 24">
            <a:extLst>
              <a:ext uri="{FF2B5EF4-FFF2-40B4-BE49-F238E27FC236}">
                <a16:creationId xmlns:a16="http://schemas.microsoft.com/office/drawing/2014/main" id="{E0A61010-F93D-44B6-B818-20EC02825133}"/>
              </a:ext>
            </a:extLst>
          </p:cNvPr>
          <p:cNvSpPr txBox="1"/>
          <p:nvPr/>
        </p:nvSpPr>
        <p:spPr>
          <a:xfrm>
            <a:off x="4262334" y="3149183"/>
            <a:ext cx="3446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endParaRPr kumimoji="0" lang="vi-VN" sz="2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Hộp Văn bản 24">
            <a:extLst>
              <a:ext uri="{FF2B5EF4-FFF2-40B4-BE49-F238E27FC236}">
                <a16:creationId xmlns:a16="http://schemas.microsoft.com/office/drawing/2014/main" id="{09B9E14E-0D58-4DA4-A23C-B5A11B2918F7}"/>
              </a:ext>
            </a:extLst>
          </p:cNvPr>
          <p:cNvSpPr txBox="1"/>
          <p:nvPr/>
        </p:nvSpPr>
        <p:spPr>
          <a:xfrm>
            <a:off x="4363002" y="3351149"/>
            <a:ext cx="3446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endParaRPr kumimoji="0" lang="vi-VN" sz="2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Hộp Văn bản 24">
            <a:extLst>
              <a:ext uri="{FF2B5EF4-FFF2-40B4-BE49-F238E27FC236}">
                <a16:creationId xmlns:a16="http://schemas.microsoft.com/office/drawing/2014/main" id="{9691140F-5B4D-4ECF-8EF9-3D078B70E2B6}"/>
              </a:ext>
            </a:extLst>
          </p:cNvPr>
          <p:cNvSpPr txBox="1"/>
          <p:nvPr/>
        </p:nvSpPr>
        <p:spPr>
          <a:xfrm>
            <a:off x="4219660" y="5500510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  <a:endParaRPr kumimoji="0" lang="vi-VN" sz="1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Hộp Văn bản 24">
            <a:extLst>
              <a:ext uri="{FF2B5EF4-FFF2-40B4-BE49-F238E27FC236}">
                <a16:creationId xmlns:a16="http://schemas.microsoft.com/office/drawing/2014/main" id="{401A9BDC-734A-4C7A-8659-BF09180BC872}"/>
              </a:ext>
            </a:extLst>
          </p:cNvPr>
          <p:cNvSpPr txBox="1"/>
          <p:nvPr/>
        </p:nvSpPr>
        <p:spPr>
          <a:xfrm>
            <a:off x="4607011" y="5674331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  <a:endParaRPr kumimoji="0" lang="vi-VN" sz="1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" name="Hộp Văn bản 24">
            <a:extLst>
              <a:ext uri="{FF2B5EF4-FFF2-40B4-BE49-F238E27FC236}">
                <a16:creationId xmlns:a16="http://schemas.microsoft.com/office/drawing/2014/main" id="{21F38B41-9632-4748-9899-88C5A345B4B3}"/>
              </a:ext>
            </a:extLst>
          </p:cNvPr>
          <p:cNvSpPr txBox="1"/>
          <p:nvPr/>
        </p:nvSpPr>
        <p:spPr>
          <a:xfrm>
            <a:off x="6991651" y="3210739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 p</a:t>
            </a:r>
            <a:endParaRPr kumimoji="0" lang="vi-VN" sz="1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Hộp Văn bản 24">
            <a:extLst>
              <a:ext uri="{FF2B5EF4-FFF2-40B4-BE49-F238E27FC236}">
                <a16:creationId xmlns:a16="http://schemas.microsoft.com/office/drawing/2014/main" id="{420BC3BC-3EB0-4A54-B001-6796A7D817B4}"/>
              </a:ext>
            </a:extLst>
          </p:cNvPr>
          <p:cNvSpPr txBox="1"/>
          <p:nvPr/>
        </p:nvSpPr>
        <p:spPr>
          <a:xfrm>
            <a:off x="8298991" y="3412705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  <a:endParaRPr kumimoji="0" lang="vi-VN" sz="1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Hộp Văn bản 24">
            <a:extLst>
              <a:ext uri="{FF2B5EF4-FFF2-40B4-BE49-F238E27FC236}">
                <a16:creationId xmlns:a16="http://schemas.microsoft.com/office/drawing/2014/main" id="{7F12935B-262A-4603-8D12-7E2DCEC379F8}"/>
              </a:ext>
            </a:extLst>
          </p:cNvPr>
          <p:cNvSpPr txBox="1"/>
          <p:nvPr/>
        </p:nvSpPr>
        <p:spPr>
          <a:xfrm>
            <a:off x="8238926" y="3933403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  <a:endParaRPr kumimoji="0" lang="vi-VN" sz="1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Hộp Văn bản 24">
            <a:extLst>
              <a:ext uri="{FF2B5EF4-FFF2-40B4-BE49-F238E27FC236}">
                <a16:creationId xmlns:a16="http://schemas.microsoft.com/office/drawing/2014/main" id="{0FE696F2-288F-4261-81FA-3AAE23986E79}"/>
              </a:ext>
            </a:extLst>
          </p:cNvPr>
          <p:cNvSpPr txBox="1"/>
          <p:nvPr/>
        </p:nvSpPr>
        <p:spPr>
          <a:xfrm>
            <a:off x="6699337" y="5708684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endParaRPr kumimoji="0" lang="vi-VN" sz="1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Hộp Văn bản 24">
            <a:extLst>
              <a:ext uri="{FF2B5EF4-FFF2-40B4-BE49-F238E27FC236}">
                <a16:creationId xmlns:a16="http://schemas.microsoft.com/office/drawing/2014/main" id="{08942861-A1FF-4AD4-A626-9C55F17FEC41}"/>
              </a:ext>
            </a:extLst>
          </p:cNvPr>
          <p:cNvSpPr txBox="1"/>
          <p:nvPr/>
        </p:nvSpPr>
        <p:spPr>
          <a:xfrm>
            <a:off x="8298991" y="5368347"/>
            <a:ext cx="13636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 nhàng</a:t>
            </a:r>
            <a:endParaRPr kumimoji="0" lang="vi-VN" sz="1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Hộp Văn bản 24">
            <a:extLst>
              <a:ext uri="{FF2B5EF4-FFF2-40B4-BE49-F238E27FC236}">
                <a16:creationId xmlns:a16="http://schemas.microsoft.com/office/drawing/2014/main" id="{B650D133-953D-43AD-BF27-041DA5BDDE29}"/>
              </a:ext>
            </a:extLst>
          </p:cNvPr>
          <p:cNvSpPr txBox="1"/>
          <p:nvPr/>
        </p:nvSpPr>
        <p:spPr>
          <a:xfrm>
            <a:off x="5082036" y="3533293"/>
            <a:ext cx="3446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endParaRPr kumimoji="0" lang="vi-VN" sz="2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603029"/>
            <a:ext cx="12192000" cy="23326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Hộp Văn bản 24">
            <a:extLst>
              <a:ext uri="{FF2B5EF4-FFF2-40B4-BE49-F238E27FC236}">
                <a16:creationId xmlns:a16="http://schemas.microsoft.com/office/drawing/2014/main" id="{8019F814-52B6-48F2-9098-4A9C785CCC3D}"/>
              </a:ext>
            </a:extLst>
          </p:cNvPr>
          <p:cNvSpPr txBox="1"/>
          <p:nvPr/>
        </p:nvSpPr>
        <p:spPr>
          <a:xfrm>
            <a:off x="1934857" y="480727"/>
            <a:ext cx="8549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ra sự giống nhau và khác nhau giữa nhịp 2/4 và nhịp 3/4</a:t>
            </a:r>
            <a:endParaRPr kumimoji="0" lang="vi-VN" sz="24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Hộp Văn bản 24">
            <a:extLst>
              <a:ext uri="{FF2B5EF4-FFF2-40B4-BE49-F238E27FC236}">
                <a16:creationId xmlns:a16="http://schemas.microsoft.com/office/drawing/2014/main" id="{27654B65-FAA5-4712-A853-B04F0BF3A618}"/>
              </a:ext>
            </a:extLst>
          </p:cNvPr>
          <p:cNvSpPr txBox="1"/>
          <p:nvPr/>
        </p:nvSpPr>
        <p:spPr>
          <a:xfrm>
            <a:off x="1583918" y="1486531"/>
            <a:ext cx="85492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 Giống nhau: </a:t>
            </a:r>
            <a:r>
              <a:rPr kumimoji="0" lang="vi-VN" sz="2400" b="1" i="0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Đều có phách đầu tiên là phách mạnh, mỗi phách đều tương ứng bằng 1 nốt đen.</a:t>
            </a:r>
            <a:endParaRPr kumimoji="0" lang="vi-VN" sz="2400" b="1" i="0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Hộp Văn bản 24">
            <a:extLst>
              <a:ext uri="{FF2B5EF4-FFF2-40B4-BE49-F238E27FC236}">
                <a16:creationId xmlns:a16="http://schemas.microsoft.com/office/drawing/2014/main" id="{ABA596E4-B6B5-474D-850B-A737E2702A0B}"/>
              </a:ext>
            </a:extLst>
          </p:cNvPr>
          <p:cNvSpPr txBox="1"/>
          <p:nvPr/>
        </p:nvSpPr>
        <p:spPr>
          <a:xfrm>
            <a:off x="1760086" y="2631257"/>
            <a:ext cx="85492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 Khác nhau: </a:t>
            </a:r>
            <a:r>
              <a:rPr kumimoji="0" lang="vi-VN" sz="2400" b="1" i="0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Nhịp 2/4 có 2 phách trong 1 ô nhịp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>
                <a:solidFill>
                  <a:srgbClr val="7030A0"/>
                </a:solidFill>
                <a:latin typeface="Times New Roman" panose="02020603050405020304" pitchFamily="18" charset="0"/>
              </a:rPr>
              <a:t>                     Nhịp 3/4 có 3 phách trong 1 ô nhịp</a:t>
            </a:r>
            <a:endParaRPr kumimoji="0" lang="vi-VN" sz="2400" b="1" i="0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70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9647853" y="2836506"/>
            <a:ext cx="2273559" cy="3592286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525347"/>
            <a:ext cx="12192000" cy="23326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018F4B-8D62-4D08-AE39-233EFF1A22F6}"/>
              </a:ext>
            </a:extLst>
          </p:cNvPr>
          <p:cNvSpPr/>
          <p:nvPr/>
        </p:nvSpPr>
        <p:spPr>
          <a:xfrm>
            <a:off x="1759544" y="1333380"/>
            <a:ext cx="4683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2:    Bài đọc nhạc số 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174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5B762921-0C8E-4ADC-90B9-FAB430FFB9FB}"/>
              </a:ext>
            </a:extLst>
          </p:cNvPr>
          <p:cNvSpPr/>
          <p:nvPr/>
        </p:nvSpPr>
        <p:spPr>
          <a:xfrm>
            <a:off x="-1171908" y="1617155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1AF15790-8293-4674-8883-7BAF48415913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005" y="3664554"/>
            <a:ext cx="2502574" cy="23614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5682" y="865483"/>
            <a:ext cx="3118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gam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đô trưởng:    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4A386B1-CA06-0491-DD9E-648C909633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3944" y="1729093"/>
            <a:ext cx="7626922" cy="1009837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B2BEB5B1-2FF9-4793-A88A-C4F3A54EE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0521" y="5233160"/>
            <a:ext cx="12161270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未标题-1.png">
            <a:extLst>
              <a:ext uri="{FF2B5EF4-FFF2-40B4-BE49-F238E27FC236}">
                <a16:creationId xmlns:a16="http://schemas.microsoft.com/office/drawing/2014/main" id="{CB8A1F66-C400-4090-94F7-02D13E316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5726619"/>
            <a:ext cx="12161270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6CA9AED0-0B0E-456F-B987-2233192A64D6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C6D3A68-DEBE-4CCF-9087-67000492B60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DC1A71-97F3-49FD-8365-D5496772EAB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FEC05B-10CA-4A73-BB4A-185ED172C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230" y="1746246"/>
            <a:ext cx="8768559" cy="1371429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9647853" y="2836506"/>
            <a:ext cx="2273559" cy="3592286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525347"/>
            <a:ext cx="12192000" cy="23326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8904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084C55A-08EB-40BF-9829-261CE30AE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311" y="2041813"/>
            <a:ext cx="9166810" cy="1305393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9647853" y="2836506"/>
            <a:ext cx="2273559" cy="3592286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4525347"/>
            <a:ext cx="12192000" cy="23326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0" name="ff">
            <a:hlinkClick r:id="" action="ppaction://media"/>
            <a:extLst>
              <a:ext uri="{FF2B5EF4-FFF2-40B4-BE49-F238E27FC236}">
                <a16:creationId xmlns:a16="http://schemas.microsoft.com/office/drawing/2014/main" id="{15CC367F-C318-4DEC-A8FF-F62802D86C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7746" y="4220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7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5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0BCFB6-5735-4CD0-83BF-C5A5DC7E2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777" y="2358230"/>
            <a:ext cx="9650802" cy="1328731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10821798" y="3657600"/>
            <a:ext cx="1099614" cy="2771192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986331"/>
            <a:ext cx="12192000" cy="187166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9169C-5518-437E-AE86-165649F4D3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6485" y="1230630"/>
            <a:ext cx="9741453" cy="1328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DCD32B-EDB1-4CA0-93A1-CBE5C2084EEF}"/>
              </a:ext>
            </a:extLst>
          </p:cNvPr>
          <p:cNvSpPr/>
          <p:nvPr/>
        </p:nvSpPr>
        <p:spPr>
          <a:xfrm>
            <a:off x="1651518" y="165536"/>
            <a:ext cx="3518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bài đọc nhạc: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CBA4DB-0580-46E7-9FB3-20BBAE596192}"/>
              </a:ext>
            </a:extLst>
          </p:cNvPr>
          <p:cNvSpPr/>
          <p:nvPr/>
        </p:nvSpPr>
        <p:spPr>
          <a:xfrm>
            <a:off x="4816623" y="827608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E03DBC-97F4-49E2-AAA0-455789457206}"/>
              </a:ext>
            </a:extLst>
          </p:cNvPr>
          <p:cNvSpPr/>
          <p:nvPr/>
        </p:nvSpPr>
        <p:spPr>
          <a:xfrm>
            <a:off x="1651517" y="3863275"/>
            <a:ext cx="87658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đọc nhạc được viết ở nhịp 3/4</a:t>
            </a:r>
          </a:p>
          <a:p>
            <a:pPr marL="342900" marR="0" lvl="0" indent="-34290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 8 ô nhịp</a:t>
            </a:r>
          </a:p>
          <a:p>
            <a:pPr marL="342900" marR="0" lvl="0" indent="-34290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độ: Đô, rê, mi, pha, son, la</a:t>
            </a:r>
          </a:p>
          <a:p>
            <a:pPr marL="342900" marR="0" lvl="0" indent="-34290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độ: Nốt đen, nốt móc đơn, nốt trắng chấm dôi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715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209</Words>
  <Application>Microsoft Office PowerPoint</Application>
  <PresentationFormat>Widescreen</PresentationFormat>
  <Paragraphs>36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TAM</cp:lastModifiedBy>
  <cp:revision>18</cp:revision>
  <dcterms:created xsi:type="dcterms:W3CDTF">2024-06-18T03:18:12Z</dcterms:created>
  <dcterms:modified xsi:type="dcterms:W3CDTF">2026-03-16T13:23:58Z</dcterms:modified>
</cp:coreProperties>
</file>