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ebm" ContentType="video/webm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82" r:id="rId3"/>
    <p:sldId id="499" r:id="rId4"/>
    <p:sldId id="480" r:id="rId5"/>
    <p:sldId id="483" r:id="rId6"/>
    <p:sldId id="514" r:id="rId7"/>
    <p:sldId id="508" r:id="rId8"/>
    <p:sldId id="509" r:id="rId9"/>
    <p:sldId id="507" r:id="rId10"/>
    <p:sldId id="345" r:id="rId11"/>
    <p:sldId id="504" r:id="rId12"/>
    <p:sldId id="510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4660"/>
  </p:normalViewPr>
  <p:slideViewPr>
    <p:cSldViewPr>
      <p:cViewPr varScale="1">
        <p:scale>
          <a:sx n="66" d="100"/>
          <a:sy n="66" d="100"/>
        </p:scale>
        <p:origin x="540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1.xml"/><Relationship Id="rId2" Type="http://schemas.microsoft.com/office/2007/relationships/media" Target="../media/media1.webm"/><Relationship Id="rId1" Type="http://schemas.openxmlformats.org/officeDocument/2006/relationships/video" Target="../media/media1.webm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media" Target="../media/media2.m4a"/><Relationship Id="rId3" Type="http://schemas.openxmlformats.org/officeDocument/2006/relationships/audio" Target="../media/media2.m4a"/><Relationship Id="rId2" Type="http://schemas.openxmlformats.org/officeDocument/2006/relationships/image" Target="../media/image16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media" Target="../media/media2.m4a"/><Relationship Id="rId3" Type="http://schemas.openxmlformats.org/officeDocument/2006/relationships/audio" Target="../media/media2.m4a"/><Relationship Id="rId2" Type="http://schemas.openxmlformats.org/officeDocument/2006/relationships/image" Target="../media/image18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55" y="438372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6 - TIẾT 3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(T25)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NGHE VÀ VẬN ĐỘNG THEO ÂM THANH CAO – THẤP</a:t>
            </a:r>
            <a:endParaRPr lang="en-US" sz="28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NHẠC CỤ MA-RA-CÁT</a:t>
            </a:r>
            <a:endParaRPr lang="en-US" sz="4800" b="1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anose="02040503050406030204" pitchFamily="18" charset="0"/>
              </a:rPr>
              <a:t>(Maracas)</a:t>
            </a:r>
            <a:endParaRPr lang="en-US" sz="4800" b="1" i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  <a:endParaRPr lang="en-US" sz="115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ĐỐ VUI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  <a:endParaRPr lang="en-US" sz="2800">
              <a:solidFill>
                <a:srgbClr val="1713CB"/>
              </a:solidFill>
            </a:endParaRP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  <a:endParaRPr lang="en-US" sz="2800">
              <a:solidFill>
                <a:srgbClr val="1713CB"/>
              </a:solidFill>
            </a:endParaRP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  <a:endParaRPr lang="en-US" sz="2800">
              <a:solidFill>
                <a:srgbClr val="1713CB"/>
              </a:solidFill>
            </a:endParaRP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NHẠC CỤ MA-RA-CÁT</a:t>
            </a:r>
            <a:endParaRPr lang="en-US" sz="4800" b="1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anose="02040503050406030204" pitchFamily="18" charset="0"/>
              </a:rPr>
              <a:t>(Maracas)</a:t>
            </a:r>
            <a:endParaRPr lang="en-US" sz="4800" b="1" i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Giới thiệu nhạc cụ- Maracas- Chủ đề 5 - SGK Âm nhạc 1 - Cánh diều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58420" y="45085"/>
            <a:ext cx="109728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</a:rPr>
              <a:t>NHẠC CỤ MA-RA-CÁT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anose="02040503050406030204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</a:rPr>
              <a:t>NHẠC CỤ MA-RA-CÁT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. 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anose="02040503050406030204" pitchFamily="18" charset="0"/>
              </a:rPr>
              <a:t>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anose="02040503050406030204" pitchFamily="18" charset="0"/>
              </a:rPr>
              <a:t>NGHE VÀ THỂ HIỆN THEO HÌNH TIẾT TẤU</a:t>
            </a:r>
            <a:endParaRPr lang="en-US" sz="36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Recordi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8650" y="436499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anose="02040503050406030204" pitchFamily="18" charset="0"/>
              </a:rPr>
              <a:t>THỂ HIỆN MẠNH - NHẸ THEO HÌNH TIẾT TẤU</a:t>
            </a:r>
            <a:endParaRPr lang="en-US" sz="32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ing">
            <a:hlinkClick r:id="" action="ppaction://media"/>
          </p:cNvPr>
          <p:cNvPicPr>
            <a:picLocks noChangeAspect="1"/>
          </p:cNvPicPr>
          <p:nvPr>
            <p:ph/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2795" y="450913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WPS Presentation</Application>
  <PresentationFormat>Tùy chỉnh</PresentationFormat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Cambria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PC</cp:lastModifiedBy>
  <cp:revision>636</cp:revision>
  <dcterms:created xsi:type="dcterms:W3CDTF">2010-04-30T18:19:00Z</dcterms:created>
  <dcterms:modified xsi:type="dcterms:W3CDTF">2022-03-02T11:14:25Z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32FBE0FDA9104737ABB35F9E2AF86D11</vt:lpwstr>
  </property>
  <property fmtid="{D5CDD505-2E9C-101B-9397-08002B2CF9AE}" pid="3" name="KSOProductBuildVer">
    <vt:lpwstr>1033-11.2.0.11026</vt:lpwstr>
  </property>
</Properties>
</file>