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13" r:id="rId2"/>
    <p:sldId id="311" r:id="rId3"/>
    <p:sldId id="316" r:id="rId4"/>
    <p:sldId id="312" r:id="rId5"/>
    <p:sldId id="314" r:id="rId6"/>
    <p:sldId id="331" r:id="rId7"/>
    <p:sldId id="275" r:id="rId8"/>
    <p:sldId id="29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2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D466-D8E3-4719-B7DF-02AD805B9438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3AD4-C159-4678-B018-1B8589F7D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1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100" y="482600"/>
            <a:ext cx="3425552" cy="841256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47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3183717" y="1323856"/>
            <a:ext cx="5853406" cy="123110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TIẾP SỨC</a:t>
            </a:r>
            <a:endParaRPr lang="en-US" sz="7200" b="1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865" y="2774430"/>
            <a:ext cx="11789106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Ghi tên </a:t>
            </a:r>
            <a:r>
              <a:rPr lang="en-US" sz="3200">
                <a:solidFill>
                  <a:srgbClr val="FF0000"/>
                </a:solidFill>
                <a:latin typeface=".VnHelvetIns" pitchFamily="34" charset="0"/>
                <a:cs typeface="Times New Roman" pitchFamily="18" charset="0"/>
              </a:rPr>
              <a:t>1</a:t>
            </a:r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hoạt </a:t>
            </a:r>
            <a:r>
              <a:rPr lang="en-US" sz="4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</a:p>
          <a:p>
            <a:pPr algn="ctr"/>
            <a:r>
              <a:rPr lang="en-US" sz="44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mà </a:t>
            </a:r>
            <a:r>
              <a:rPr lang="en-US"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 đã tham gia cùng với người thân của mình.</a:t>
            </a:r>
          </a:p>
        </p:txBody>
      </p:sp>
    </p:spTree>
    <p:extLst>
      <p:ext uri="{BB962C8B-B14F-4D97-AF65-F5344CB8AC3E}">
        <p14:creationId xmlns:p14="http://schemas.microsoft.com/office/powerpoint/2010/main" val="253102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6066" l="207" r="98554">
                        <a14:foregroundMark x1="17769" y1="11411" x2="17769" y2="11411"/>
                        <a14:foregroundMark x1="13843" y1="9459" x2="13843" y2="9459"/>
                        <a14:foregroundMark x1="15702" y1="9309" x2="15702" y2="9309"/>
                        <a14:foregroundMark x1="16529" y1="6757" x2="16529" y2="6757"/>
                        <a14:foregroundMark x1="18595" y1="8258" x2="18595" y2="8258"/>
                        <a14:foregroundMark x1="12397" y1="6456" x2="12397" y2="6456"/>
                        <a14:foregroundMark x1="10331" y1="8258" x2="10331" y2="8258"/>
                        <a14:foregroundMark x1="11157" y1="11261" x2="11157" y2="11261"/>
                        <a14:foregroundMark x1="17769" y1="11862" x2="17769" y2="11862"/>
                        <a14:foregroundMark x1="19215" y1="12012" x2="19215" y2="12012"/>
                        <a14:foregroundMark x1="13017" y1="10360" x2="13017" y2="10360"/>
                        <a14:foregroundMark x1="41322" y1="8108" x2="41322" y2="8108"/>
                        <a14:foregroundMark x1="44628" y1="8108" x2="44628" y2="8108"/>
                        <a14:foregroundMark x1="51653" y1="7958" x2="51653" y2="7958"/>
                        <a14:foregroundMark x1="65289" y1="7658" x2="65289" y2="7658"/>
                        <a14:foregroundMark x1="72521" y1="7958" x2="72521" y2="7958"/>
                        <a14:foregroundMark x1="75413" y1="7958" x2="75413" y2="7958"/>
                        <a14:foregroundMark x1="68182" y1="7508" x2="68182" y2="7508"/>
                        <a14:foregroundMark x1="33678" y1="7808" x2="33678" y2="7808"/>
                        <a14:foregroundMark x1="63636" y1="7508" x2="63636" y2="7508"/>
                        <a14:foregroundMark x1="61157" y1="8258" x2="61157" y2="8258"/>
                        <a14:foregroundMark x1="17769" y1="11862" x2="17769" y2="11862"/>
                        <a14:foregroundMark x1="18388" y1="10210" x2="18388" y2="10210"/>
                        <a14:foregroundMark x1="16736" y1="8559" x2="16736" y2="85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3" b="84645"/>
          <a:stretch/>
        </p:blipFill>
        <p:spPr bwMode="auto">
          <a:xfrm>
            <a:off x="-1" y="0"/>
            <a:ext cx="1205598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10" y="2925815"/>
            <a:ext cx="10110278" cy="32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3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4297" r="6584" b="8445"/>
          <a:stretch/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95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651" y="1"/>
            <a:ext cx="5077407" cy="3377767"/>
            <a:chOff x="344070" y="0"/>
            <a:chExt cx="3808055" cy="25333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070" y="0"/>
              <a:ext cx="3808055" cy="2533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3663089" y="216734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1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75879" y="94714"/>
            <a:ext cx="4224079" cy="3377765"/>
            <a:chOff x="4604340" y="1"/>
            <a:chExt cx="3168059" cy="2533324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340" y="1"/>
              <a:ext cx="3168059" cy="2533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7415939" y="21471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2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3904" y="3518328"/>
            <a:ext cx="4159971" cy="3339672"/>
            <a:chOff x="546527" y="2604360"/>
            <a:chExt cx="3339673" cy="250475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27" y="2604360"/>
              <a:ext cx="3339673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94384" y="4714873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3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07000" y="3497879"/>
            <a:ext cx="4174506" cy="3339672"/>
            <a:chOff x="4552950" y="2604359"/>
            <a:chExt cx="3333750" cy="250475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950" y="2604359"/>
              <a:ext cx="3333750" cy="2504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4623390" y="2647950"/>
              <a:ext cx="337409" cy="337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2"/>
                  </a:solidFill>
                  <a:latin typeface=".VnArabia" pitchFamily="34" charset="0"/>
                </a:rPr>
                <a:t>4</a:t>
              </a:r>
              <a:endParaRPr lang="en-US">
                <a:solidFill>
                  <a:schemeClr val="tx2"/>
                </a:solidFill>
                <a:latin typeface=".VnArabia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49676" y="348279"/>
            <a:ext cx="2626203" cy="2092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45921" y="3747022"/>
            <a:ext cx="2446079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02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ộc Tấu Đàn Bầu Dân Ca Quan Họ Bắc Ninh Đặc Sắc Nhấ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9300" end="437208.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3436" y="531019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" r="4395" b="67519"/>
          <a:stretch/>
        </p:blipFill>
        <p:spPr bwMode="auto">
          <a:xfrm>
            <a:off x="406400" y="19051"/>
            <a:ext cx="5842736" cy="269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8" r="45152" b="8106"/>
          <a:stretch/>
        </p:blipFill>
        <p:spPr bwMode="auto">
          <a:xfrm>
            <a:off x="7579356" y="19049"/>
            <a:ext cx="4566360" cy="679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9" t="34300" r="6316" b="40008"/>
          <a:stretch/>
        </p:blipFill>
        <p:spPr bwMode="auto">
          <a:xfrm>
            <a:off x="101600" y="2819400"/>
            <a:ext cx="3556000" cy="362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757401" y="2717802"/>
            <a:ext cx="3821955" cy="4236985"/>
            <a:chOff x="2818051" y="2038351"/>
            <a:chExt cx="2866466" cy="3177739"/>
          </a:xfrm>
        </p:grpSpPr>
        <p:sp>
          <p:nvSpPr>
            <p:cNvPr id="7" name="Vertical Scroll 6"/>
            <p:cNvSpPr/>
            <p:nvPr/>
          </p:nvSpPr>
          <p:spPr>
            <a:xfrm>
              <a:off x="2818051" y="2038351"/>
              <a:ext cx="2866466" cy="3073398"/>
            </a:xfrm>
            <a:prstGeom prst="verticalScroll">
              <a:avLst>
                <a:gd name="adj" fmla="val 7872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108568" y="2246046"/>
              <a:ext cx="2361648" cy="2970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thấy các bức tranh thể hiện những hoạt động nào?</a:t>
              </a:r>
            </a:p>
            <a:p>
              <a:pPr lvl="0"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Các hình ảnh trong những bức tranh trên được sắp xếp như thế nào?</a:t>
              </a:r>
            </a:p>
            <a:p>
              <a:pPr algn="just"/>
              <a:r>
                <a:rPr lang="en-US" sz="225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25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 Em hãy nêu cảm nhận về màu đậm, màu nhạt được sắp xếp trong các bức tranh.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4537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471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1550" y="5202247"/>
            <a:ext cx="118150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Các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sản phẩm mĩ thuật trên thể hiện về những hoạt động nào trong gia đình?</a:t>
            </a:r>
          </a:p>
          <a:p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Hình ảnh, màu sắc được sắp xếp thế nào trong sản phẩm mĩ thuật?</a:t>
            </a:r>
          </a:p>
          <a:p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Em sẽ dùng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hình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ảnh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chất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liệu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gì để thể hiện sản phẩm mĩ thuật về chủ đề Sinh hoạt trong gia đình?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1" b="20378"/>
          <a:stretch/>
        </p:blipFill>
        <p:spPr bwMode="auto">
          <a:xfrm>
            <a:off x="7596821" y="1436135"/>
            <a:ext cx="4562455" cy="311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6195" r="50000" b="68132"/>
          <a:stretch/>
        </p:blipFill>
        <p:spPr bwMode="auto">
          <a:xfrm>
            <a:off x="202808" y="1534292"/>
            <a:ext cx="3628571" cy="325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1" t="6195" r="1412" b="68132"/>
          <a:stretch/>
        </p:blipFill>
        <p:spPr bwMode="auto">
          <a:xfrm>
            <a:off x="3884780" y="1534292"/>
            <a:ext cx="3546533" cy="317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6" y="914399"/>
            <a:ext cx="10575985" cy="414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15" y="330973"/>
            <a:ext cx="2362906" cy="770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04" y="1449236"/>
            <a:ext cx="2652425" cy="4681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621" y="1449236"/>
            <a:ext cx="3598772" cy="4182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285" y="1449236"/>
            <a:ext cx="4562667" cy="418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4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10367</TotalTime>
  <Words>158</Words>
  <Application>Microsoft Office PowerPoint</Application>
  <PresentationFormat>Widescreen</PresentationFormat>
  <Paragraphs>16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.VnArabia</vt:lpstr>
      <vt:lpstr>.VnHelvetIns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STD</cp:lastModifiedBy>
  <cp:revision>55</cp:revision>
  <dcterms:created xsi:type="dcterms:W3CDTF">2022-09-04T02:35:10Z</dcterms:created>
  <dcterms:modified xsi:type="dcterms:W3CDTF">2026-03-19T14:08:44Z</dcterms:modified>
</cp:coreProperties>
</file>