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171B-FD6F-47E6-B4D8-B736D84279A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48FE-9379-43C4-A7B0-5A9E05AA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616EB-77E1-21A4-DAF1-6B0AFC2D0E8A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CEA28-DAF0-5513-AD9A-3760C3F1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1" y="946484"/>
            <a:ext cx="5208683" cy="5256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EE323-C732-3A97-DC36-5A9905A1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32" y="1088592"/>
            <a:ext cx="5765567" cy="45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1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857C3-A917-1DD7-8A9E-056A62CF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5" y="641684"/>
            <a:ext cx="10922150" cy="49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9F17D-1AC1-6AEB-1F98-39490262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1" y="365125"/>
            <a:ext cx="10414041" cy="2121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70355-8F8C-AAC4-2C48-FC69C011238B}"/>
              </a:ext>
            </a:extLst>
          </p:cNvPr>
          <p:cNvSpPr txBox="1"/>
          <p:nvPr/>
        </p:nvSpPr>
        <p:spPr>
          <a:xfrm>
            <a:off x="488881" y="2621652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A3A8C-4E7D-0602-B6E1-03DF1DD95496}"/>
              </a:ext>
            </a:extLst>
          </p:cNvPr>
          <p:cNvSpPr txBox="1"/>
          <p:nvPr/>
        </p:nvSpPr>
        <p:spPr>
          <a:xfrm>
            <a:off x="218915" y="3229482"/>
            <a:ext cx="33807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về một kỉ niệm đáng nhớ,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khi đi tham quan cảnh đẹp Việt Nam với người thân trong gia đình bằng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hình thức vẽ từ màu nước.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08F67-DAE7-7E78-9A80-EBA945F6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32" y="2776114"/>
            <a:ext cx="3872413" cy="3242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46CBB-A405-4D18-8AE8-031883269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215" y="2776113"/>
            <a:ext cx="3874167" cy="32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1930E-819D-0B36-1345-F2CE20A8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8" y="965204"/>
            <a:ext cx="5132626" cy="4516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C2470-7CFD-85C8-AF2D-55EF8C2E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41" y="1027906"/>
            <a:ext cx="5374097" cy="44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A1A74D-1C91-D1DB-BC3F-89C38D2FABA6}"/>
              </a:ext>
            </a:extLst>
          </p:cNvPr>
          <p:cNvSpPr txBox="1"/>
          <p:nvPr/>
        </p:nvSpPr>
        <p:spPr>
          <a:xfrm>
            <a:off x="2189922" y="1027906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thể hiện kỉ niệm về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cảnh đẹp Việt Nam khi đi tham quan với người thân trong gia đình,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bằng hình thức vẽ từ màu sáp.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1EC41-330E-94EC-D7A3-7BFA4201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2199350"/>
            <a:ext cx="5632174" cy="3821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6858F-424F-E444-D07C-B4D009465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564" y="2201298"/>
            <a:ext cx="5563855" cy="39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8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PalatinoLinotype-Bold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1</cp:revision>
  <dcterms:created xsi:type="dcterms:W3CDTF">2026-03-19T13:27:28Z</dcterms:created>
  <dcterms:modified xsi:type="dcterms:W3CDTF">2026-03-19T13:32:55Z</dcterms:modified>
</cp:coreProperties>
</file>