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8697-81DD-455C-B652-5839F84BBB4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2BB9-EC16-4691-8B91-35926C13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616EB-77E1-21A4-DAF1-6B0AFC2D0E8A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3FB2C2-81B5-568B-8D4C-D724BD9CE4B6}"/>
              </a:ext>
            </a:extLst>
          </p:cNvPr>
          <p:cNvSpPr txBox="1"/>
          <p:nvPr/>
        </p:nvSpPr>
        <p:spPr>
          <a:xfrm>
            <a:off x="442117" y="1753830"/>
            <a:ext cx="33215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tác phẩm mĩ thuật thể hiện vẻ đẹp đất nước, con người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Việt Nam.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ấn tượng với cảnh vật nào trong mỗi tác phẩm mĩ thuật? 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thích màu sắc trong tác phẩm mĩ thuật nào? Vì sao?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0E6CA-1EC6-E8A1-E2A2-1F0418538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264" y="443566"/>
            <a:ext cx="7804273" cy="60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208548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21955-046F-62E9-C145-3C73888A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32" y="771249"/>
            <a:ext cx="3478473" cy="3128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F4B6DC-F289-14A5-49C8-CFD1AB989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83" y="771248"/>
            <a:ext cx="3191032" cy="312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478B7-017B-C99B-9C24-17088AEEF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972" y="771248"/>
            <a:ext cx="3425417" cy="3351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812FD-5783-38D2-3FB8-EE0A75A5A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2" y="4202084"/>
            <a:ext cx="10125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51A80-5A13-9D48-97DD-D819490C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3" y="537192"/>
            <a:ext cx="108863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473AB-0D2B-F96A-6320-016BDC61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6" y="1027906"/>
            <a:ext cx="10565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3</cp:revision>
  <dcterms:created xsi:type="dcterms:W3CDTF">2026-03-19T13:11:14Z</dcterms:created>
  <dcterms:modified xsi:type="dcterms:W3CDTF">2026-03-19T13:27:18Z</dcterms:modified>
</cp:coreProperties>
</file>