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2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5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6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6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1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3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6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3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58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8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0A39E-D562-48FF-9176-C1E27E25BBA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FF108-1386-4DF0-AC9B-5B41D9CD2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0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187A5-3AD7-4BF7-83A3-FAC4A37F2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58" y="196273"/>
            <a:ext cx="703452" cy="79509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C8F52C8-7D58-449D-8B44-72497312C0C3}"/>
              </a:ext>
            </a:extLst>
          </p:cNvPr>
          <p:cNvSpPr/>
          <p:nvPr/>
        </p:nvSpPr>
        <p:spPr>
          <a:xfrm>
            <a:off x="257541" y="1610785"/>
            <a:ext cx="4212859" cy="37537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lvl="0" algn="just">
              <a:defRPr/>
            </a:pPr>
            <a:r>
              <a:rPr lang="vi-VN" sz="42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42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hình dưới đây, chỉ và nói tên các bộ phận chính của cơ quan hô hấp. </a:t>
            </a:r>
            <a:endParaRPr lang="en-US" sz="4267" dirty="0">
              <a:solidFill>
                <a:schemeClr val="tx1"/>
              </a:solidFill>
              <a:latin typeface="Amerigo Md BT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3FBEF3-B50F-4206-8438-57C40FD181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02" b="43692"/>
          <a:stretch/>
        </p:blipFill>
        <p:spPr>
          <a:xfrm>
            <a:off x="4688116" y="1"/>
            <a:ext cx="7503885" cy="685799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B0E66E-7819-4B71-AE7B-37D2FD92BFEF}"/>
              </a:ext>
            </a:extLst>
          </p:cNvPr>
          <p:cNvSpPr/>
          <p:nvPr/>
        </p:nvSpPr>
        <p:spPr>
          <a:xfrm>
            <a:off x="928378" y="323715"/>
            <a:ext cx="5592924" cy="540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en-US" altLang="zh-CN" sz="3733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字魂59号-创粗黑" panose="00000500000000000000" pitchFamily="2" charset="-122"/>
                <a:cs typeface="Arial" panose="020B0604020202020204" pitchFamily="34" charset="0"/>
                <a:sym typeface="字魂59号-创粗黑" panose="00000500000000000000" pitchFamily="2" charset="-122"/>
              </a:rPr>
              <a:t>Hoạt động khám phá</a:t>
            </a:r>
            <a:endParaRPr lang="zh-CN" altLang="en-US" sz="3733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字魂59号-创粗黑" panose="00000500000000000000" pitchFamily="2" charset="-122"/>
              <a:cs typeface="Arial" panose="020B0604020202020204" pitchFamily="34" charset="0"/>
              <a:sym typeface="字魂59号-创粗黑" panose="00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2586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187A5-3AD7-4BF7-83A3-FAC4A37F2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58" y="196273"/>
            <a:ext cx="703452" cy="79509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9B0E66E-7819-4B71-AE7B-37D2FD92BFEF}"/>
              </a:ext>
            </a:extLst>
          </p:cNvPr>
          <p:cNvSpPr/>
          <p:nvPr/>
        </p:nvSpPr>
        <p:spPr>
          <a:xfrm>
            <a:off x="928378" y="323715"/>
            <a:ext cx="5592924" cy="540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en-US" altLang="zh-CN" sz="3733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字魂59号-创粗黑" panose="00000500000000000000" pitchFamily="2" charset="-122"/>
                <a:cs typeface="Arial" panose="020B0604020202020204" pitchFamily="34" charset="0"/>
                <a:sym typeface="字魂59号-创粗黑" panose="00000500000000000000" pitchFamily="2" charset="-122"/>
              </a:rPr>
              <a:t>Hoạt động </a:t>
            </a:r>
            <a:r>
              <a:rPr lang="en-US" altLang="zh-CN" sz="3733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字魂59号-创粗黑" panose="00000500000000000000" pitchFamily="2" charset="-122"/>
                <a:cs typeface="Arial" panose="020B0604020202020204" pitchFamily="34" charset="0"/>
                <a:sym typeface="字魂59号-创粗黑" panose="00000500000000000000" pitchFamily="2" charset="-122"/>
              </a:rPr>
              <a:t>khám </a:t>
            </a:r>
            <a:r>
              <a:rPr lang="en-US" altLang="zh-CN" sz="3733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字魂59号-创粗黑" panose="00000500000000000000" pitchFamily="2" charset="-122"/>
                <a:cs typeface="Arial" panose="020B0604020202020204" pitchFamily="34" charset="0"/>
                <a:sym typeface="字魂59号-创粗黑" panose="00000500000000000000" pitchFamily="2" charset="-122"/>
              </a:rPr>
              <a:t>phá</a:t>
            </a:r>
            <a:endParaRPr lang="zh-CN" altLang="en-US" sz="3733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字魂59号-创粗黑" panose="00000500000000000000" pitchFamily="2" charset="-122"/>
              <a:cs typeface="Arial" panose="020B0604020202020204" pitchFamily="34" charset="0"/>
              <a:sym typeface="字魂59号-创粗黑" panose="00000500000000000000" pitchFamily="2" charset="-122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8F52C8-7D58-449D-8B44-72497312C0C3}"/>
              </a:ext>
            </a:extLst>
          </p:cNvPr>
          <p:cNvSpPr/>
          <p:nvPr/>
        </p:nvSpPr>
        <p:spPr>
          <a:xfrm>
            <a:off x="808111" y="1105787"/>
            <a:ext cx="10618347" cy="1998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lvl="0" algn="just">
              <a:defRPr/>
            </a:pPr>
            <a:r>
              <a:rPr lang="vi-VN" sz="373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Em hãy đặt tay lên ngực, thực hiện động tác hít thở sâu bằng mũi, cho biết lồng ngực thay đổi như thế nào khi hít vào và thở ra.</a:t>
            </a:r>
            <a:endParaRPr lang="en-US" sz="3733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083082-CDDC-4962-B415-10BA8A7225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940" y="3267636"/>
            <a:ext cx="4626689" cy="3448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167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187A5-3AD7-4BF7-83A3-FAC4A37F2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58" y="196273"/>
            <a:ext cx="703452" cy="79509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B0E66E-7819-4B71-AE7B-37D2FD92BFEF}"/>
              </a:ext>
            </a:extLst>
          </p:cNvPr>
          <p:cNvSpPr/>
          <p:nvPr/>
        </p:nvSpPr>
        <p:spPr>
          <a:xfrm>
            <a:off x="928378" y="323715"/>
            <a:ext cx="5592924" cy="540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defRPr/>
            </a:pPr>
            <a:r>
              <a:rPr lang="en-US" altLang="zh-CN" sz="3733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字魂59号-创粗黑" panose="00000500000000000000" pitchFamily="2" charset="-122"/>
                <a:cs typeface="Arial" panose="020B0604020202020204" pitchFamily="34" charset="0"/>
                <a:sym typeface="字魂59号-创粗黑" panose="00000500000000000000" pitchFamily="2" charset="-122"/>
              </a:rPr>
              <a:t>Hoạt động khám phá</a:t>
            </a:r>
            <a:endParaRPr lang="zh-CN" altLang="en-US" sz="3733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字魂59号-创粗黑" panose="00000500000000000000" pitchFamily="2" charset="-122"/>
              <a:cs typeface="Arial" panose="020B0604020202020204" pitchFamily="34" charset="0"/>
              <a:sym typeface="字魂59号-创粗黑" panose="00000500000000000000" pitchFamily="2" charset="-122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27275" y="1446028"/>
            <a:ext cx="8179981" cy="402619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>
                <a:solidFill>
                  <a:schemeClr val="tx1"/>
                </a:solidFill>
                <a:latin typeface="HP001 4 hàng" pitchFamily="34" charset="-93"/>
              </a:rPr>
              <a:t>Hoạt động 3: </a:t>
            </a:r>
          </a:p>
          <a:p>
            <a:pPr algn="ctr"/>
            <a:r>
              <a:rPr lang="en-US" sz="7200" b="1">
                <a:solidFill>
                  <a:schemeClr val="tx1"/>
                </a:solidFill>
                <a:latin typeface="HP001 4 hàng" pitchFamily="34" charset="-93"/>
              </a:rPr>
              <a:t>Chức năng của </a:t>
            </a:r>
          </a:p>
          <a:p>
            <a:pPr algn="ctr"/>
            <a:r>
              <a:rPr lang="en-US" sz="7200" b="1">
                <a:solidFill>
                  <a:schemeClr val="tx1"/>
                </a:solidFill>
                <a:latin typeface="HP001 4 hàng" pitchFamily="34" charset="-93"/>
              </a:rPr>
              <a:t>cơ quan hô hấp</a:t>
            </a:r>
            <a:endParaRPr lang="en-US" sz="7200" b="1">
              <a:solidFill>
                <a:schemeClr val="tx1"/>
              </a:solidFill>
              <a:latin typeface="HP001 4 hàng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1302163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187A5-3AD7-4BF7-83A3-FAC4A37F2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58" y="196273"/>
            <a:ext cx="703452" cy="7950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756484-5CC6-471A-8971-326698F38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144" y="1431852"/>
            <a:ext cx="9654363" cy="5426147"/>
          </a:xfrm>
          <a:prstGeom prst="rect">
            <a:avLst/>
          </a:prstGeom>
        </p:spPr>
      </p:pic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C43D7B9-F047-4874-A72A-C18DFD31B839}"/>
              </a:ext>
            </a:extLst>
          </p:cNvPr>
          <p:cNvSpPr/>
          <p:nvPr/>
        </p:nvSpPr>
        <p:spPr>
          <a:xfrm>
            <a:off x="1011970" y="196273"/>
            <a:ext cx="10428663" cy="17366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4800">
                <a:latin typeface="Arial" panose="020B0604020202020204" pitchFamily="34" charset="0"/>
                <a:cs typeface="Arial" panose="020B0604020202020204" pitchFamily="34" charset="0"/>
              </a:rPr>
              <a:t>Hình nào thể hiện hoạt động hít vào?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838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Amerigo Md BT</vt:lpstr>
      <vt:lpstr>Arial</vt:lpstr>
      <vt:lpstr>Calibri</vt:lpstr>
      <vt:lpstr>Calibri Light</vt:lpstr>
      <vt:lpstr>HP001 4 hàng</vt:lpstr>
      <vt:lpstr>字魂59号-创粗黑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2026-03-01T14:22:18Z</dcterms:created>
  <dcterms:modified xsi:type="dcterms:W3CDTF">2026-03-01T14:25:21Z</dcterms:modified>
</cp:coreProperties>
</file>