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338" r:id="rId3"/>
    <p:sldId id="339" r:id="rId4"/>
    <p:sldId id="34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4F83-3A68-4418-A4F9-9989FE3E33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0FBA5-C884-49DD-BA3B-62190BD0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0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D7B9C-744D-4C65-A469-3AEB4D8EDD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1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3298-2859-D99B-BEB1-8BF4FE57D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DD572-5D7D-FD5D-7C2A-9D42D0911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42F82-84CA-BADF-76F5-3F25AB3D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D28-554A-4D4D-A5F9-7B3CD9803FC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D8098-291A-2E38-380F-405A0485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09412-F312-EB39-3974-620A2FBC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B07C-3F2E-4B9F-AB39-C1F393CD9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5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B47D-34BC-0D81-AC33-D95A5BDA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2F9DC-69FF-B909-4588-A28A061C1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10EDB-3F37-E81C-BFF9-A1C130C6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D28-554A-4D4D-A5F9-7B3CD9803FC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4381B-2B58-A3D0-B0E4-CA220C47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46DB-EC1D-5F09-106B-C0097FFF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B07C-3F2E-4B9F-AB39-C1F393CD9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2BBB9-685C-99AB-97C8-1F8B7CA84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8C947-D316-BA33-8F78-6AA0B3217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252BE-F5EC-112F-C1A1-BB5F9F95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D28-554A-4D4D-A5F9-7B3CD9803FC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5C5BA-D7C9-C377-E151-798BE5A4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C382F-5D1A-15EF-53B6-E7318D21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B07C-3F2E-4B9F-AB39-C1F393CD9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5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3928-C6F2-1DED-C0BE-EB1D6DEA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A5128-8A07-B055-248A-7140A80A9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6BECF-E7A5-7F8B-A50C-5D59D3CA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D28-554A-4D4D-A5F9-7B3CD9803FC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D8BA9-22BD-E08D-02BC-F6B34D64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FBBB-63DC-A719-40F7-DD9A88D6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B07C-3F2E-4B9F-AB39-C1F393CD9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6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4303-DAC0-139F-3A72-31E188F9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9AC99-707B-BAE4-7FE2-FA94BD009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30BAA-BB84-590C-0FEC-7561094E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D28-554A-4D4D-A5F9-7B3CD9803FC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D565C-A3E2-4DCD-E7B0-51EBE31A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BB996-7B97-BA52-AFFD-AAE40745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B07C-3F2E-4B9F-AB39-C1F393CD9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3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39F0-E2CC-25F1-CBF2-9B235B45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3CB4D-0689-15F2-B00A-59F6CD52A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A0E32-8DAD-CF7A-967A-B5A5BE5DD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2E044-76AC-EDA0-49F7-E67DAF32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D28-554A-4D4D-A5F9-7B3CD9803FC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14372-9E3D-894D-CDA5-CE9CAC2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6017E-2A3C-F99D-9E75-49BF5E4B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B07C-3F2E-4B9F-AB39-C1F393CD9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9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D39B-F5BD-B41A-08A6-61AB6825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9184-9296-6B6F-0ED6-7CD8DE0CC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BDBBA-0B02-6115-4579-4E4315ABE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76C49-7D12-6183-4923-E71214352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BFE259-CC74-BF23-155B-CC655BF72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6E27C-1D21-BDE1-1927-92E98169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D28-554A-4D4D-A5F9-7B3CD9803FC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6FEF2-7970-A07E-9D95-950648B4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09EA5-451D-0FBD-6181-0074C9E3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B07C-3F2E-4B9F-AB39-C1F393CD9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0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DA76-05BB-C50D-7472-1F7B05A3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DAD19-308C-1C48-1921-D6124E65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D28-554A-4D4D-A5F9-7B3CD9803FC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EDC8A-6E33-2472-8D6B-FF963A55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54E20-EE4A-A20D-8D63-363D9148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B07C-3F2E-4B9F-AB39-C1F393CD9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DE4A0-22B0-6DE0-4A30-D85BB68C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D28-554A-4D4D-A5F9-7B3CD9803FC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52654A-27BD-FE70-D6F5-A3828339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FABFC-3D7B-1CA5-85C6-D38C399A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B07C-3F2E-4B9F-AB39-C1F393CD9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7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7FA3-1131-A29A-424E-101B8BA8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59C5-31ED-6DC5-8759-ED4A9CC1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EB3FE-C0C7-36AF-ED40-AEE0B79F7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D4B54-540D-493F-C63D-9DEFA658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D28-554A-4D4D-A5F9-7B3CD9803FC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58A87-AB07-23E9-B1C1-609C065E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987DD-360A-86F2-C8FC-9AD08B6F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B07C-3F2E-4B9F-AB39-C1F393CD9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5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AB77-284F-DABC-34C0-7165597C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9B86F-9EF9-813A-82FC-725BEE571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9E399-1E04-1ECE-B8A4-BFD09C92D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D4A1F-DEE5-494E-2C1F-F9BBA731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D28-554A-4D4D-A5F9-7B3CD9803FC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35E50-4449-8E44-06EC-B13CE4ED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E00FA-41A7-7C18-FF9C-5B2FA3E9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B07C-3F2E-4B9F-AB39-C1F393CD9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0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0813CF-6721-28DC-1544-1C0220678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450A4-179D-3B77-8D12-BFD0FF03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8BFE8-3651-0B80-E6AA-8453CB142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1D28-554A-4D4D-A5F9-7B3CD9803FC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89EA-B951-D1E9-9CA8-80D177224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10531-A32C-9EBC-6526-31BBFAA8F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B07C-3F2E-4B9F-AB39-C1F393CD9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4796" y="112487"/>
            <a:ext cx="75438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8" t="32095" r="7399" b="13000"/>
          <a:stretch/>
        </p:blipFill>
        <p:spPr bwMode="auto">
          <a:xfrm>
            <a:off x="5170771" y="1246452"/>
            <a:ext cx="6264795" cy="5430884"/>
          </a:xfrm>
          <a:prstGeom prst="roundRect">
            <a:avLst>
              <a:gd name="adj" fmla="val 1086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2916696" y="2349500"/>
            <a:ext cx="2616200" cy="850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Rounded Rectangle 36"/>
          <p:cNvSpPr/>
          <p:nvPr/>
        </p:nvSpPr>
        <p:spPr>
          <a:xfrm>
            <a:off x="3033879" y="4667250"/>
            <a:ext cx="2616200" cy="850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" name="Rounded Rectangle 39"/>
          <p:cNvSpPr/>
          <p:nvPr/>
        </p:nvSpPr>
        <p:spPr>
          <a:xfrm>
            <a:off x="5850396" y="2349500"/>
            <a:ext cx="2616200" cy="850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Rounded Rectangle 42"/>
          <p:cNvSpPr/>
          <p:nvPr/>
        </p:nvSpPr>
        <p:spPr>
          <a:xfrm>
            <a:off x="6541922" y="3866597"/>
            <a:ext cx="2608094" cy="850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0468" y="2140428"/>
            <a:ext cx="51435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Hình vẽ gì ?</a:t>
            </a: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+Các bạn nhỏ trong hình đang làm gì ?</a:t>
            </a: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+Những việc làm đó có giúp chăm sóc, bảo vệ cơ quan bài tiết nước tiểu không?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8D5B6-C4F6-4E0C-A213-91DA2ECE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62" y="275959"/>
            <a:ext cx="5624945" cy="625235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70113" y="3402136"/>
            <a:ext cx="4160149" cy="8509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A08C26-4603-48B5-8013-C61F4EC70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6" y="263236"/>
            <a:ext cx="6565721" cy="62890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49032" y="3407755"/>
            <a:ext cx="2774821" cy="8509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C383AC-ED49-49A4-BA95-D14F09549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7" y="415637"/>
            <a:ext cx="5339120" cy="62262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28749" y="2770909"/>
            <a:ext cx="3800451" cy="105294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</Words>
  <Application>Microsoft Office PowerPoint</Application>
  <PresentationFormat>Widescreen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2026-03-20T13:14:44Z</dcterms:created>
  <dcterms:modified xsi:type="dcterms:W3CDTF">2026-03-20T13:16:30Z</dcterms:modified>
</cp:coreProperties>
</file>