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embeddedFontLst>
    <p:embeddedFont>
      <p:font typeface="Cookie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1380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961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632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163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5056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26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95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55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CHỦ ĐỀ 11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55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KI-LÔ-MÉT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trả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lời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thích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hợp</a:t>
              </a:r>
              <a:endParaRPr dirty="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nhà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Mai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đến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dài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khoảng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185647" y="2271428"/>
            <a:ext cx="1054769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5" name="Google Shape;4555;p19"/>
          <p:cNvSpPr txBox="1"/>
          <p:nvPr/>
        </p:nvSpPr>
        <p:spPr>
          <a:xfrm>
            <a:off x="6445689" y="2271428"/>
            <a:ext cx="1005476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431259"/>
            <a:chOff x="1183343" y="1254328"/>
            <a:chExt cx="10245210" cy="2431259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43125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trình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lên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Thiên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Đình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kiện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Trời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làm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mưa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cứu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muôn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</a:rPr>
                <a:t>loài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như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28 km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thêm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36 km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nữa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dirty="0"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thêm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46 km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nữa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ong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mật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ki-lô-mét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chỗ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ki-lô-mét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ong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mật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5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hổ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gấu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chỗ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ki-lô-mét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mật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a) </a:t>
            </a: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447</Words>
  <Application>Microsoft Office PowerPoint</Application>
  <PresentationFormat>Widescreen</PresentationFormat>
  <Paragraphs>60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Times New Roman</vt:lpstr>
      <vt:lpstr>Cookie</vt:lpstr>
      <vt:lpstr>Calibri</vt:lpstr>
      <vt:lpstr>Arial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STD_DELL</cp:lastModifiedBy>
  <cp:revision>5</cp:revision>
  <dcterms:created xsi:type="dcterms:W3CDTF">2021-06-02T01:34:28Z</dcterms:created>
  <dcterms:modified xsi:type="dcterms:W3CDTF">2026-03-14T08:05:14Z</dcterms:modified>
</cp:coreProperties>
</file>