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6" r:id="rId2"/>
    <p:sldMasterId id="2147483740" r:id="rId3"/>
  </p:sldMasterIdLst>
  <p:notesMasterIdLst>
    <p:notesMasterId r:id="rId10"/>
  </p:notesMasterIdLst>
  <p:sldIdLst>
    <p:sldId id="2007577137" r:id="rId4"/>
    <p:sldId id="11528" r:id="rId5"/>
    <p:sldId id="2007577139" r:id="rId6"/>
    <p:sldId id="2007577140" r:id="rId7"/>
    <p:sldId id="2007577141" r:id="rId8"/>
    <p:sldId id="1153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0F52C-A344-4A73-9706-4FD7958C8F94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3AE45-BD59-4493-92AC-2396D209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9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26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34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08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23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00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48E4C-D8F9-40E9-8CA8-A75B4564C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082831-AD50-401F-90BD-C48D0C6E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8006B5-B24B-4390-8D9C-BEE5C141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2CCD10-AE61-4E7B-9215-8271C8E6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B2643-111C-41B5-9F8C-F5AE4B36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885303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C462F-4A90-4080-86DD-897451C4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C1A31F-627E-4EFF-AB5B-4EE228A5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BEC41D-BF1C-4F25-A35D-00F45BEF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A8E386-83A6-4346-8EC6-91EBC307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DC17E9-F8E1-4197-8E10-893C5B2B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993697"/>
      </p:ext>
    </p:extLst>
  </p:cSld>
  <p:clrMapOvr>
    <a:masterClrMapping/>
  </p:clrMapOvr>
  <p:transition spd="slow" advClick="0" advTm="2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61295-5AD5-43D2-A248-1C141300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F1CBE9-4A74-421A-88C3-2674932F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043132-6FB2-4829-B2F3-F1719C8C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2A6BB-8924-42C9-8331-0214705A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FF261A-1130-4F14-BC03-329CD617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382005"/>
      </p:ext>
    </p:extLst>
  </p:cSld>
  <p:clrMapOvr>
    <a:masterClrMapping/>
  </p:clrMapOvr>
  <p:transition spd="slow" advClick="0" advTm="2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CF2C0-F5EC-4BCF-94F6-5188FF2B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0F69B3-4B27-4017-8317-8D7F32F22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661E3F-B0D5-446A-ACCC-B7B6BD647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4B621A-4319-43E9-BC0C-5CBBC3D8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343777-540A-4198-A5A6-2CBBE423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7FF6A1-8632-403A-88EE-6A1433DC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08892"/>
      </p:ext>
    </p:extLst>
  </p:cSld>
  <p:clrMapOvr>
    <a:masterClrMapping/>
  </p:clrMapOvr>
  <p:transition spd="slow" advClick="0" advTm="2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63300-84CF-487C-8FA5-CF6DBAAF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0C3A55-A1DA-40F6-AA54-C5F6AD99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83C1EC-92E0-4401-8BA2-9C930B083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B45DF5-EE32-4128-A239-15515989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D8731D-0B1E-4617-A523-716DA7D33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76733D-96D2-464D-999F-1CFB982C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9606B-1FB4-45B5-802D-D79F3108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D9FDED-03FD-4ACA-A5D2-8E72F4A3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510550"/>
      </p:ext>
    </p:extLst>
  </p:cSld>
  <p:clrMapOvr>
    <a:masterClrMapping/>
  </p:clrMapOvr>
  <p:transition spd="slow" advClick="0" advTm="2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832A10-1890-4012-9557-C3228502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4B3A02E-2C7B-416E-9E9A-AA17EDE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77476C-4C98-4D31-805C-FB546A69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E61F00-ADA6-41F0-9CBF-062BF5DD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669034"/>
      </p:ext>
    </p:extLst>
  </p:cSld>
  <p:clrMapOvr>
    <a:masterClrMapping/>
  </p:clrMapOvr>
  <p:transition spd="slow" advClick="0" advTm="2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974B89-9D3C-4B11-BFAC-00B12AAC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F7A01F-16DC-4271-9163-603DC8EB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4B5988-0A61-4324-AC85-123A75D9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167232"/>
      </p:ext>
    </p:extLst>
  </p:cSld>
  <p:clrMapOvr>
    <a:masterClrMapping/>
  </p:clrMapOvr>
  <p:transition spd="slow" advClick="0" advTm="2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776ED-6332-499F-A510-202AA67E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6A2E8-5045-4518-AF9D-8FB129DA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B2D7A7-5F13-48E8-88BE-6CB0A4FB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C72E07-5683-4744-BD13-5753DADD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B5290A-F425-45F3-9E56-7D065E37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7CDACB-CA36-4D9C-9C8A-81A6414D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698147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DBAE9-5A80-4BBF-BE2A-CD8D29C9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867C28-013F-4B9D-9A54-54109F53A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8878E6-51B0-485A-8262-6AE32A36B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24F2A2-1E2A-4C92-9B62-52826469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1A2A51-DA88-45AE-B070-95FF3D94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CF88B7-695A-4564-BE4C-93B99EC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737976"/>
      </p:ext>
    </p:extLst>
  </p:cSld>
  <p:clrMapOvr>
    <a:masterClrMapping/>
  </p:clrMapOvr>
  <p:transition spd="slow" advClick="0" advTm="2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D2BEC-48A8-47E7-B9FC-43C85E9F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9E9E81-C02B-42A9-96F1-689AD239A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AE4E2B-1E73-41B0-B161-0C02B9A7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3F3BFE-390A-44C7-9FA2-3ED96DC7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5D0D4A-B7A2-42FC-81A9-7B6DB6BC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278768"/>
      </p:ext>
    </p:extLst>
  </p:cSld>
  <p:clrMapOvr>
    <a:masterClrMapping/>
  </p:clrMapOvr>
  <p:transition spd="slow" advClick="0" advTm="2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AE9DAA-C1C6-40E4-9F4B-44E665AE7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897D10-2400-40B2-ACCF-5357112D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6F1F44-AE81-492F-A017-E60E2B97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487E45-48E0-43C6-8C56-6C80E0EA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EB30BD-EDDB-4B65-BBFB-50BC4134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743317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07485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48E4C-D8F9-40E9-8CA8-A75B4564C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082831-AD50-401F-90BD-C48D0C6E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8006B5-B24B-4390-8D9C-BEE5C141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2CCD10-AE61-4E7B-9215-8271C8E6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B2643-111C-41B5-9F8C-F5AE4B36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759468"/>
      </p:ext>
    </p:extLst>
  </p:cSld>
  <p:clrMapOvr>
    <a:masterClrMapping/>
  </p:clrMapOvr>
  <p:transition spd="slow" advClick="0" advTm="2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C462F-4A90-4080-86DD-897451C4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C1A31F-627E-4EFF-AB5B-4EE228A5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BEC41D-BF1C-4F25-A35D-00F45BEF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A8E386-83A6-4346-8EC6-91EBC307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DC17E9-F8E1-4197-8E10-893C5B2B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25654"/>
      </p:ext>
    </p:extLst>
  </p:cSld>
  <p:clrMapOvr>
    <a:masterClrMapping/>
  </p:clrMapOvr>
  <p:transition spd="slow" advClick="0" advTm="2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61295-5AD5-43D2-A248-1C141300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F1CBE9-4A74-421A-88C3-2674932F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043132-6FB2-4829-B2F3-F1719C8C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2A6BB-8924-42C9-8331-0214705A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FF261A-1130-4F14-BC03-329CD617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689080"/>
      </p:ext>
    </p:extLst>
  </p:cSld>
  <p:clrMapOvr>
    <a:masterClrMapping/>
  </p:clrMapOvr>
  <p:transition spd="slow" advClick="0" advTm="2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CF2C0-F5EC-4BCF-94F6-5188FF2B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0F69B3-4B27-4017-8317-8D7F32F22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661E3F-B0D5-446A-ACCC-B7B6BD647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4B621A-4319-43E9-BC0C-5CBBC3D8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343777-540A-4198-A5A6-2CBBE423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7FF6A1-8632-403A-88EE-6A1433DC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247191"/>
      </p:ext>
    </p:extLst>
  </p:cSld>
  <p:clrMapOvr>
    <a:masterClrMapping/>
  </p:clrMapOvr>
  <p:transition spd="slow" advClick="0" advTm="2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63300-84CF-487C-8FA5-CF6DBAAF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0C3A55-A1DA-40F6-AA54-C5F6AD99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83C1EC-92E0-4401-8BA2-9C930B083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B45DF5-EE32-4128-A239-15515989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D8731D-0B1E-4617-A523-716DA7D33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76733D-96D2-464D-999F-1CFB982C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9606B-1FB4-45B5-802D-D79F3108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D9FDED-03FD-4ACA-A5D2-8E72F4A3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093605"/>
      </p:ext>
    </p:extLst>
  </p:cSld>
  <p:clrMapOvr>
    <a:masterClrMapping/>
  </p:clrMapOvr>
  <p:transition spd="slow" advClick="0" advTm="2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832A10-1890-4012-9557-C3228502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4B3A02E-2C7B-416E-9E9A-AA17EDE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77476C-4C98-4D31-805C-FB546A69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E61F00-ADA6-41F0-9CBF-062BF5DD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761864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974B89-9D3C-4B11-BFAC-00B12AAC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F7A01F-16DC-4271-9163-603DC8EB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4B5988-0A61-4324-AC85-123A75D9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959398"/>
      </p:ext>
    </p:extLst>
  </p:cSld>
  <p:clrMapOvr>
    <a:masterClrMapping/>
  </p:clrMapOvr>
  <p:transition spd="slow" advClick="0" advTm="2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776ED-6332-499F-A510-202AA67E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6A2E8-5045-4518-AF9D-8FB129DA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B2D7A7-5F13-48E8-88BE-6CB0A4FB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C72E07-5683-4744-BD13-5753DADD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B5290A-F425-45F3-9E56-7D065E37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7CDACB-CA36-4D9C-9C8A-81A6414D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547426"/>
      </p:ext>
    </p:extLst>
  </p:cSld>
  <p:clrMapOvr>
    <a:masterClrMapping/>
  </p:clrMapOvr>
  <p:transition spd="slow" advClick="0" advTm="2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DBAE9-5A80-4BBF-BE2A-CD8D29C9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867C28-013F-4B9D-9A54-54109F53A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8878E6-51B0-485A-8262-6AE32A36B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24F2A2-1E2A-4C92-9B62-52826469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1A2A51-DA88-45AE-B070-95FF3D94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CF88B7-695A-4564-BE4C-93B99EC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789503"/>
      </p:ext>
    </p:extLst>
  </p:cSld>
  <p:clrMapOvr>
    <a:masterClrMapping/>
  </p:clrMapOvr>
  <p:transition spd="slow" advClick="0" advTm="2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D2BEC-48A8-47E7-B9FC-43C85E9F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9E9E81-C02B-42A9-96F1-689AD239A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AE4E2B-1E73-41B0-B161-0C02B9A7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3F3BFE-390A-44C7-9FA2-3ED96DC7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5D0D4A-B7A2-42FC-81A9-7B6DB6BC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809304"/>
      </p:ext>
    </p:extLst>
  </p:cSld>
  <p:clrMapOvr>
    <a:masterClrMapping/>
  </p:clrMapOvr>
  <p:transition spd="slow" advClick="0" advTm="200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AE9DAA-C1C6-40E4-9F4B-44E665AE7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897D10-2400-40B2-ACCF-5357112D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6F1F44-AE81-492F-A017-E60E2B97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2026/3/21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487E45-48E0-43C6-8C56-6C80E0EA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EB30BD-EDDB-4B65-BBFB-50BC4134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861749"/>
      </p:ext>
    </p:extLst>
  </p:cSld>
  <p:clrMapOvr>
    <a:masterClrMapping/>
  </p:clrMapOvr>
  <p:transition spd="slow" advClick="0" advTm="200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854702"/>
      </p:ext>
    </p:extLst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3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6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6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2026/3/21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3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A610897-7F0E-454C-598C-803719BAE14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880" y="0"/>
            <a:ext cx="1556930" cy="15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2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72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4B3C6B26-FAFF-48D1-B4B4-662CD79815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5" t="83798"/>
          <a:stretch/>
        </p:blipFill>
        <p:spPr>
          <a:xfrm>
            <a:off x="0" y="4501843"/>
            <a:ext cx="12191999" cy="2356157"/>
          </a:xfrm>
          <a:prstGeom prst="rect">
            <a:avLst/>
          </a:prstGeom>
        </p:spPr>
      </p:pic>
      <p:pic>
        <p:nvPicPr>
          <p:cNvPr id="12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CDAF1ECF-F65F-4A16-9702-5B591D5BF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9729844" y="4685350"/>
            <a:ext cx="2462156" cy="2222091"/>
          </a:xfrm>
          <a:prstGeom prst="rect">
            <a:avLst/>
          </a:prstGeom>
        </p:spPr>
      </p:pic>
      <p:pic>
        <p:nvPicPr>
          <p:cNvPr id="11" name="图片 10" descr="图片包含 物体&#10;&#10;已生成高可信度的说明">
            <a:extLst>
              <a:ext uri="{FF2B5EF4-FFF2-40B4-BE49-F238E27FC236}">
                <a16:creationId xmlns:a16="http://schemas.microsoft.com/office/drawing/2014/main" id="{1B738EF4-7DD9-4884-8911-5BB3267AA7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3081587" y="903841"/>
            <a:ext cx="983227" cy="1111046"/>
          </a:xfrm>
          <a:prstGeom prst="rect">
            <a:avLst/>
          </a:prstGeom>
        </p:spPr>
      </p:pic>
      <p:pic>
        <p:nvPicPr>
          <p:cNvPr id="23" name="图片 22" descr="图片包含 物体&#10;&#10;已生成高可信度的说明">
            <a:extLst>
              <a:ext uri="{FF2B5EF4-FFF2-40B4-BE49-F238E27FC236}">
                <a16:creationId xmlns:a16="http://schemas.microsoft.com/office/drawing/2014/main" id="{942C26EB-3E0E-420F-A820-FA78E2FD0F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3401" r="71532" b="78246"/>
          <a:stretch/>
        </p:blipFill>
        <p:spPr>
          <a:xfrm>
            <a:off x="7633663" y="4798940"/>
            <a:ext cx="1651071" cy="1477884"/>
          </a:xfrm>
          <a:prstGeom prst="rect">
            <a:avLst/>
          </a:prstGeom>
        </p:spPr>
      </p:pic>
      <p:pic>
        <p:nvPicPr>
          <p:cNvPr id="24" name="图片 23" descr="图片包含 物体&#10;&#10;已生成高可信度的说明">
            <a:extLst>
              <a:ext uri="{FF2B5EF4-FFF2-40B4-BE49-F238E27FC236}">
                <a16:creationId xmlns:a16="http://schemas.microsoft.com/office/drawing/2014/main" id="{681449AE-246D-4BB1-978C-5861AA42F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-147235" y="687325"/>
            <a:ext cx="2693790" cy="1304495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>
            <a:extLst>
              <a:ext uri="{FF2B5EF4-FFF2-40B4-BE49-F238E27FC236}">
                <a16:creationId xmlns:a16="http://schemas.microsoft.com/office/drawing/2014/main" id="{6123E5F9-BC5B-4CA7-9E5C-CEC2A0B511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>
            <a:off x="167147" y="126366"/>
            <a:ext cx="2009049" cy="1554950"/>
          </a:xfrm>
          <a:prstGeom prst="rect">
            <a:avLst/>
          </a:prstGeom>
        </p:spPr>
      </p:pic>
      <p:pic>
        <p:nvPicPr>
          <p:cNvPr id="25" name="图片 24" descr="图片包含 物体&#10;&#10;已生成高可信度的说明">
            <a:extLst>
              <a:ext uri="{FF2B5EF4-FFF2-40B4-BE49-F238E27FC236}">
                <a16:creationId xmlns:a16="http://schemas.microsoft.com/office/drawing/2014/main" id="{862DF930-9918-4DFC-935E-3BEF2F7754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1467176" y="-58819"/>
            <a:ext cx="1079379" cy="522700"/>
          </a:xfrm>
          <a:prstGeom prst="rect">
            <a:avLst/>
          </a:prstGeom>
        </p:spPr>
      </p:pic>
      <p:pic>
        <p:nvPicPr>
          <p:cNvPr id="27" name="图片 26" descr="图片包含 物体&#10;&#10;已生成高可信度的说明">
            <a:extLst>
              <a:ext uri="{FF2B5EF4-FFF2-40B4-BE49-F238E27FC236}">
                <a16:creationId xmlns:a16="http://schemas.microsoft.com/office/drawing/2014/main" id="{34F24122-293A-4A4A-8510-1B7B7A7F7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9" t="63765" r="10323" b="28613"/>
          <a:stretch/>
        </p:blipFill>
        <p:spPr>
          <a:xfrm rot="2514939">
            <a:off x="9807267" y="4181725"/>
            <a:ext cx="963561" cy="1035642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id="{43BAC88E-FA2D-47F8-A77A-049C6D899B00}"/>
              </a:ext>
            </a:extLst>
          </p:cNvPr>
          <p:cNvSpPr/>
          <p:nvPr/>
        </p:nvSpPr>
        <p:spPr>
          <a:xfrm>
            <a:off x="3136417" y="5360916"/>
            <a:ext cx="2120896" cy="765782"/>
          </a:xfrm>
          <a:prstGeom prst="ellipse">
            <a:avLst/>
          </a:prstGeom>
          <a:solidFill>
            <a:srgbClr val="2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16A7DE7E-0DBD-4D1E-B799-7A40505EC1DE}"/>
              </a:ext>
            </a:extLst>
          </p:cNvPr>
          <p:cNvSpPr/>
          <p:nvPr/>
        </p:nvSpPr>
        <p:spPr>
          <a:xfrm>
            <a:off x="301853" y="5360916"/>
            <a:ext cx="2271253" cy="765782"/>
          </a:xfrm>
          <a:prstGeom prst="ellipse">
            <a:avLst/>
          </a:prstGeom>
          <a:solidFill>
            <a:srgbClr val="2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7A23233-BAB1-43F4-B9F5-7C5F7FAEE0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4" b="16085"/>
          <a:stretch/>
        </p:blipFill>
        <p:spPr>
          <a:xfrm>
            <a:off x="106753" y="2151855"/>
            <a:ext cx="5284839" cy="381451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56715A3-9833-4ECA-1CBD-445454181F1E}"/>
              </a:ext>
            </a:extLst>
          </p:cNvPr>
          <p:cNvSpPr txBox="1"/>
          <p:nvPr/>
        </p:nvSpPr>
        <p:spPr>
          <a:xfrm>
            <a:off x="4865041" y="90294"/>
            <a:ext cx="7060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FB679E-B3D0-B7C7-F29A-8E39C62D8D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5880" y="2000835"/>
            <a:ext cx="6559865" cy="1115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1DDC3E-8F53-9591-06CB-2910453027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0012" y="844113"/>
            <a:ext cx="310922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6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5236643A-F6ED-2B2D-3C27-83031C68274E}"/>
              </a:ext>
            </a:extLst>
          </p:cNvPr>
          <p:cNvSpPr/>
          <p:nvPr/>
        </p:nvSpPr>
        <p:spPr>
          <a:xfrm>
            <a:off x="1038384" y="2696419"/>
            <a:ext cx="5598770" cy="414996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5DA97E90-7833-09FF-1345-DFDA63B293A2}"/>
              </a:ext>
            </a:extLst>
          </p:cNvPr>
          <p:cNvGrpSpPr/>
          <p:nvPr/>
        </p:nvGrpSpPr>
        <p:grpSpPr>
          <a:xfrm>
            <a:off x="273314" y="1420684"/>
            <a:ext cx="8253998" cy="1559140"/>
            <a:chOff x="273314" y="1420684"/>
            <a:chExt cx="7651488" cy="1559140"/>
          </a:xfrm>
        </p:grpSpPr>
        <p:sp>
          <p:nvSpPr>
            <p:cNvPr id="8" name="Rectangle: Rounded Corners 9">
              <a:extLst>
                <a:ext uri="{FF2B5EF4-FFF2-40B4-BE49-F238E27FC236}">
                  <a16:creationId xmlns:a16="http://schemas.microsoft.com/office/drawing/2014/main" id="{7C9FD450-6840-2161-6544-B731FF5DE354}"/>
                </a:ext>
              </a:extLst>
            </p:cNvPr>
            <p:cNvSpPr/>
            <p:nvPr/>
          </p:nvSpPr>
          <p:spPr>
            <a:xfrm>
              <a:off x="273314" y="1420684"/>
              <a:ext cx="7651488" cy="109637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w="38103" cap="flat">
              <a:solidFill>
                <a:srgbClr val="1FB4EA"/>
              </a:solidFill>
              <a:custDash>
                <a:ds d="100000" sp="100000"/>
              </a:custDash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1692EA92-F915-DE0F-C329-F1ABDAFD4E27}"/>
                </a:ext>
              </a:extLst>
            </p:cNvPr>
            <p:cNvSpPr txBox="1"/>
            <p:nvPr/>
          </p:nvSpPr>
          <p:spPr>
            <a:xfrm>
              <a:off x="273314" y="1502496"/>
              <a:ext cx="7450915" cy="14773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vi-VN" sz="3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/>
                </a:rPr>
                <a:t>a. Tìm trong bài đọc những câu văn, câu thơ hay nói về cây cối hoặc loài vật, cảnh vật.</a:t>
              </a:r>
              <a:endPara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714C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itchFamily="34"/>
              </a:endParaRPr>
            </a:p>
          </p:txBody>
        </p:sp>
      </p:grpSp>
      <p:sp>
        <p:nvSpPr>
          <p:cNvPr id="10" name="ô 9">
            <a:extLst>
              <a:ext uri="{FF2B5EF4-FFF2-40B4-BE49-F238E27FC236}">
                <a16:creationId xmlns:a16="http://schemas.microsoft.com/office/drawing/2014/main" id="{F122A44B-E6C9-7357-7FD1-F4FE952729E7}"/>
              </a:ext>
            </a:extLst>
          </p:cNvPr>
          <p:cNvSpPr/>
          <p:nvPr/>
        </p:nvSpPr>
        <p:spPr>
          <a:xfrm>
            <a:off x="3274146" y="231480"/>
            <a:ext cx="8711379" cy="104678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C0066"/>
          </a:solidFill>
          <a:ln w="57150" cap="flat">
            <a:solidFill>
              <a:srgbClr val="FFFFFF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/>
              </a:rPr>
              <a:t>Bài  2 : Đọc bài em thích và thực hiện yêu cầu: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CB3AFEB7-3FC8-98A2-BBCD-F2D987908EB8}"/>
              </a:ext>
            </a:extLst>
          </p:cNvPr>
          <p:cNvSpPr/>
          <p:nvPr/>
        </p:nvSpPr>
        <p:spPr>
          <a:xfrm>
            <a:off x="1998284" y="2844762"/>
            <a:ext cx="3030894" cy="63094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Mùa nước nổi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B88CCF07-4819-6399-D3C8-F8116094D121}"/>
              </a:ext>
            </a:extLst>
          </p:cNvPr>
          <p:cNvSpPr/>
          <p:nvPr/>
        </p:nvSpPr>
        <p:spPr>
          <a:xfrm>
            <a:off x="1064224" y="2733370"/>
            <a:ext cx="5628269" cy="407606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38103" cap="flat">
            <a:solidFill>
              <a:srgbClr val="FF3399"/>
            </a:solidFill>
            <a:custDash>
              <a:ds d="799927" sp="799927"/>
              <a:ds d="100000" sp="799927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DE98213C-9444-339E-AD54-94BC832DF050}"/>
              </a:ext>
            </a:extLst>
          </p:cNvPr>
          <p:cNvSpPr txBox="1"/>
          <p:nvPr/>
        </p:nvSpPr>
        <p:spPr>
          <a:xfrm>
            <a:off x="1283496" y="3410905"/>
            <a:ext cx="5485051" cy="3447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81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/>
      <p:bldP spid="1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C8F85B6-F151-2368-8BD9-3846BE8368A2}"/>
              </a:ext>
            </a:extLst>
          </p:cNvPr>
          <p:cNvSpPr/>
          <p:nvPr/>
        </p:nvSpPr>
        <p:spPr>
          <a:xfrm>
            <a:off x="539678" y="2825806"/>
            <a:ext cx="6392067" cy="382981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3E02D02-FC90-D273-D550-FD613EBF0D8D}"/>
              </a:ext>
            </a:extLst>
          </p:cNvPr>
          <p:cNvGrpSpPr/>
          <p:nvPr/>
        </p:nvGrpSpPr>
        <p:grpSpPr>
          <a:xfrm>
            <a:off x="273314" y="1420684"/>
            <a:ext cx="9583067" cy="1789972"/>
            <a:chOff x="273314" y="1420684"/>
            <a:chExt cx="9037829" cy="1789972"/>
          </a:xfrm>
        </p:grpSpPr>
        <p:sp>
          <p:nvSpPr>
            <p:cNvPr id="6" name="Rectangle: Rounded Corners 9">
              <a:extLst>
                <a:ext uri="{FF2B5EF4-FFF2-40B4-BE49-F238E27FC236}">
                  <a16:creationId xmlns:a16="http://schemas.microsoft.com/office/drawing/2014/main" id="{A4D807CA-0176-F93D-8093-C2DFB395B43A}"/>
                </a:ext>
              </a:extLst>
            </p:cNvPr>
            <p:cNvSpPr/>
            <p:nvPr/>
          </p:nvSpPr>
          <p:spPr>
            <a:xfrm>
              <a:off x="273314" y="1420684"/>
              <a:ext cx="9037829" cy="120452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w="38103" cap="flat">
              <a:solidFill>
                <a:srgbClr val="1FB4EA"/>
              </a:solidFill>
              <a:custDash>
                <a:ds d="100000" sp="100000"/>
              </a:custDash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文本框 21">
              <a:extLst>
                <a:ext uri="{FF2B5EF4-FFF2-40B4-BE49-F238E27FC236}">
                  <a16:creationId xmlns:a16="http://schemas.microsoft.com/office/drawing/2014/main" id="{8D55538D-32FD-334C-C8FB-2A13E0BBDF36}"/>
                </a:ext>
              </a:extLst>
            </p:cNvPr>
            <p:cNvSpPr txBox="1"/>
            <p:nvPr/>
          </p:nvSpPr>
          <p:spPr>
            <a:xfrm>
              <a:off x="273314" y="1502496"/>
              <a:ext cx="8801858" cy="17081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vi-VN" sz="35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/>
                </a:rPr>
                <a:t>a. Tìm trong bài đọc những câu văn, câu thơ hay nói về cây cối hoặc loài vật, cảnh vật.</a:t>
              </a:r>
              <a:endPara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714C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itchFamily="34"/>
              </a:endParaRPr>
            </a:p>
          </p:txBody>
        </p:sp>
      </p:grpSp>
      <p:sp>
        <p:nvSpPr>
          <p:cNvPr id="13" name="ô 9">
            <a:extLst>
              <a:ext uri="{FF2B5EF4-FFF2-40B4-BE49-F238E27FC236}">
                <a16:creationId xmlns:a16="http://schemas.microsoft.com/office/drawing/2014/main" id="{2FE0AD2A-DB14-8BC8-6E1C-00D24C831893}"/>
              </a:ext>
            </a:extLst>
          </p:cNvPr>
          <p:cNvSpPr/>
          <p:nvPr/>
        </p:nvSpPr>
        <p:spPr>
          <a:xfrm>
            <a:off x="3274146" y="231480"/>
            <a:ext cx="8711379" cy="104678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C0066"/>
          </a:solidFill>
          <a:ln w="57150" cap="flat">
            <a:solidFill>
              <a:srgbClr val="FFFFFF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/>
              </a:rPr>
              <a:t>Bài  2 : Đọc bài em thích và thực hiện yêu cầu: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C35A900-37F8-0420-661B-1B947F27080E}"/>
              </a:ext>
            </a:extLst>
          </p:cNvPr>
          <p:cNvSpPr/>
          <p:nvPr/>
        </p:nvSpPr>
        <p:spPr>
          <a:xfrm>
            <a:off x="2261183" y="2990846"/>
            <a:ext cx="2154757" cy="70788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Hạt thóc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5ECC4488-9D7F-0F6D-8B4E-487A781DB21D}"/>
              </a:ext>
            </a:extLst>
          </p:cNvPr>
          <p:cNvSpPr/>
          <p:nvPr/>
        </p:nvSpPr>
        <p:spPr>
          <a:xfrm>
            <a:off x="574087" y="2862757"/>
            <a:ext cx="6229834" cy="37559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38103" cap="flat">
            <a:solidFill>
              <a:srgbClr val="FF3399"/>
            </a:solidFill>
            <a:custDash>
              <a:ds d="799927" sp="799927"/>
              <a:ds d="100000" sp="799927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B7970066-8B45-2789-8637-4024D0F8DF2A}"/>
              </a:ext>
            </a:extLst>
          </p:cNvPr>
          <p:cNvSpPr txBox="1"/>
          <p:nvPr/>
        </p:nvSpPr>
        <p:spPr>
          <a:xfrm>
            <a:off x="929533" y="3687903"/>
            <a:ext cx="7250908" cy="31700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thóc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23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4295113D-B0A8-8759-CED7-4D2AF3FB5A91}"/>
              </a:ext>
            </a:extLst>
          </p:cNvPr>
          <p:cNvSpPr/>
          <p:nvPr/>
        </p:nvSpPr>
        <p:spPr>
          <a:xfrm>
            <a:off x="1749046" y="2788865"/>
            <a:ext cx="6785360" cy="382981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9387A5D0-02BA-63BF-7EDB-852E9C4D6BE9}"/>
              </a:ext>
            </a:extLst>
          </p:cNvPr>
          <p:cNvGrpSpPr/>
          <p:nvPr/>
        </p:nvGrpSpPr>
        <p:grpSpPr>
          <a:xfrm>
            <a:off x="273314" y="1420684"/>
            <a:ext cx="9657495" cy="1789972"/>
            <a:chOff x="273314" y="1420684"/>
            <a:chExt cx="9037829" cy="1789972"/>
          </a:xfrm>
        </p:grpSpPr>
        <p:sp>
          <p:nvSpPr>
            <p:cNvPr id="8" name="Rectangle: Rounded Corners 9">
              <a:extLst>
                <a:ext uri="{FF2B5EF4-FFF2-40B4-BE49-F238E27FC236}">
                  <a16:creationId xmlns:a16="http://schemas.microsoft.com/office/drawing/2014/main" id="{7EE31997-0955-A1B2-9986-CED6F4F26D7C}"/>
                </a:ext>
              </a:extLst>
            </p:cNvPr>
            <p:cNvSpPr/>
            <p:nvPr/>
          </p:nvSpPr>
          <p:spPr>
            <a:xfrm>
              <a:off x="273314" y="1420684"/>
              <a:ext cx="9037829" cy="120452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w="38103" cap="flat">
              <a:solidFill>
                <a:srgbClr val="1FB4EA"/>
              </a:solidFill>
              <a:custDash>
                <a:ds d="100000" sp="100000"/>
              </a:custDash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AD1C7DFC-882C-8E55-DEC9-05A1845FC496}"/>
                </a:ext>
              </a:extLst>
            </p:cNvPr>
            <p:cNvSpPr txBox="1"/>
            <p:nvPr/>
          </p:nvSpPr>
          <p:spPr>
            <a:xfrm>
              <a:off x="273314" y="1502496"/>
              <a:ext cx="8801858" cy="17081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vi-VN" sz="35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/>
                </a:rPr>
                <a:t>a. Tìm trong bài đọc những câu văn, câu thơ hay nói về cây cối hoặc loài vật, cảnh vật.</a:t>
              </a:r>
              <a:endPara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714C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itchFamily="34"/>
              </a:endParaRPr>
            </a:p>
          </p:txBody>
        </p:sp>
      </p:grpSp>
      <p:sp>
        <p:nvSpPr>
          <p:cNvPr id="10" name="ô 9">
            <a:extLst>
              <a:ext uri="{FF2B5EF4-FFF2-40B4-BE49-F238E27FC236}">
                <a16:creationId xmlns:a16="http://schemas.microsoft.com/office/drawing/2014/main" id="{8D94378B-55F6-FBDE-F5B6-71DB4C29DC6A}"/>
              </a:ext>
            </a:extLst>
          </p:cNvPr>
          <p:cNvSpPr/>
          <p:nvPr/>
        </p:nvSpPr>
        <p:spPr>
          <a:xfrm>
            <a:off x="3274146" y="231480"/>
            <a:ext cx="8711379" cy="104678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C0066"/>
          </a:solidFill>
          <a:ln w="57150" cap="flat">
            <a:solidFill>
              <a:srgbClr val="FFFFFF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/>
              </a:rPr>
              <a:t>Bài  2 : Đọc bài em thích và thực hiện yêu cầu: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C35EEB5-65CA-EEAB-DF68-A9ADA3FC9639}"/>
              </a:ext>
            </a:extLst>
          </p:cNvPr>
          <p:cNvSpPr/>
          <p:nvPr/>
        </p:nvSpPr>
        <p:spPr>
          <a:xfrm>
            <a:off x="3774588" y="2962509"/>
            <a:ext cx="1833964" cy="70788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Lũy tre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7B5D88D6-791F-3A3F-F560-BB42A2CCBF16}"/>
              </a:ext>
            </a:extLst>
          </p:cNvPr>
          <p:cNvSpPr/>
          <p:nvPr/>
        </p:nvSpPr>
        <p:spPr>
          <a:xfrm>
            <a:off x="1854741" y="2753852"/>
            <a:ext cx="6573959" cy="37559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38103" cap="flat">
            <a:solidFill>
              <a:srgbClr val="FF3399"/>
            </a:solidFill>
            <a:custDash>
              <a:ds d="799927" sp="799927"/>
              <a:ds d="100000" sp="799927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46816D6F-DC3E-2D6A-0E2B-2A3F7977DB1C}"/>
              </a:ext>
            </a:extLst>
          </p:cNvPr>
          <p:cNvSpPr txBox="1"/>
          <p:nvPr/>
        </p:nvSpPr>
        <p:spPr>
          <a:xfrm>
            <a:off x="2223445" y="3670392"/>
            <a:ext cx="7250908" cy="31700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Trâu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râm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Tre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bần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Chợt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77B3AF4-4F8D-4808-8EE0-A697CE40A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58883"/>
            <a:ext cx="2289950" cy="22899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754864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/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F4D0A8-2029-EA56-74D5-07B3D650CA75}"/>
              </a:ext>
            </a:extLst>
          </p:cNvPr>
          <p:cNvGrpSpPr/>
          <p:nvPr/>
        </p:nvGrpSpPr>
        <p:grpSpPr>
          <a:xfrm>
            <a:off x="2494714" y="2033692"/>
            <a:ext cx="7935826" cy="3108543"/>
            <a:chOff x="709601" y="2330247"/>
            <a:chExt cx="6841568" cy="3872516"/>
          </a:xfrm>
        </p:grpSpPr>
        <p:sp>
          <p:nvSpPr>
            <p:cNvPr id="3" name="Rectangle: Rounded Corners 9">
              <a:extLst>
                <a:ext uri="{FF2B5EF4-FFF2-40B4-BE49-F238E27FC236}">
                  <a16:creationId xmlns:a16="http://schemas.microsoft.com/office/drawing/2014/main" id="{486E226D-AEF1-75C3-C489-DE52F1552863}"/>
                </a:ext>
              </a:extLst>
            </p:cNvPr>
            <p:cNvSpPr/>
            <p:nvPr/>
          </p:nvSpPr>
          <p:spPr>
            <a:xfrm>
              <a:off x="709601" y="2578800"/>
              <a:ext cx="6841568" cy="316323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w="38103" cap="flat">
              <a:solidFill>
                <a:srgbClr val="1FB4EA"/>
              </a:solidFill>
              <a:custDash>
                <a:ds d="100000" sp="100000"/>
              </a:custDash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文本框 21">
              <a:extLst>
                <a:ext uri="{FF2B5EF4-FFF2-40B4-BE49-F238E27FC236}">
                  <a16:creationId xmlns:a16="http://schemas.microsoft.com/office/drawing/2014/main" id="{4F63A6CD-5044-33ED-E9FA-8F464F267CDD}"/>
                </a:ext>
              </a:extLst>
            </p:cNvPr>
            <p:cNvSpPr txBox="1"/>
            <p:nvPr/>
          </p:nvSpPr>
          <p:spPr>
            <a:xfrm>
              <a:off x="709601" y="2330247"/>
              <a:ext cx="6841568" cy="387251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/>
                </a:rPr>
                <a:t>b. Nêu tên một nhân vật em yêu thích trong bài đọc và giải thích vì sao em yêu thích nhân vật đó.</a:t>
              </a:r>
            </a:p>
          </p:txBody>
        </p:sp>
      </p:grpSp>
      <p:sp>
        <p:nvSpPr>
          <p:cNvPr id="5" name="ô 9">
            <a:extLst>
              <a:ext uri="{FF2B5EF4-FFF2-40B4-BE49-F238E27FC236}">
                <a16:creationId xmlns:a16="http://schemas.microsoft.com/office/drawing/2014/main" id="{970CFFF2-1735-3837-2A4F-0570477F6607}"/>
              </a:ext>
            </a:extLst>
          </p:cNvPr>
          <p:cNvSpPr/>
          <p:nvPr/>
        </p:nvSpPr>
        <p:spPr>
          <a:xfrm>
            <a:off x="1665733" y="984627"/>
            <a:ext cx="8711379" cy="104678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2060"/>
          </a:solidFill>
          <a:ln w="57150" cap="flat">
            <a:solidFill>
              <a:srgbClr val="FFFFFF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/>
              </a:rPr>
              <a:t>Bài  2 : Đọc bài em thích và thực hiện yêu cầu: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444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4B3C6B26-FAFF-48D1-B4B4-662CD79815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5" t="83798"/>
          <a:stretch/>
        </p:blipFill>
        <p:spPr>
          <a:xfrm>
            <a:off x="0" y="4501843"/>
            <a:ext cx="12191999" cy="2356157"/>
          </a:xfrm>
          <a:prstGeom prst="rect">
            <a:avLst/>
          </a:prstGeom>
        </p:spPr>
      </p:pic>
      <p:pic>
        <p:nvPicPr>
          <p:cNvPr id="12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CDAF1ECF-F65F-4A16-9702-5B591D5BF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9729844" y="4685350"/>
            <a:ext cx="2462156" cy="2222091"/>
          </a:xfrm>
          <a:prstGeom prst="rect">
            <a:avLst/>
          </a:prstGeom>
        </p:spPr>
      </p:pic>
      <p:pic>
        <p:nvPicPr>
          <p:cNvPr id="11" name="图片 10" descr="图片包含 物体&#10;&#10;已生成高可信度的说明">
            <a:extLst>
              <a:ext uri="{FF2B5EF4-FFF2-40B4-BE49-F238E27FC236}">
                <a16:creationId xmlns:a16="http://schemas.microsoft.com/office/drawing/2014/main" id="{1B738EF4-7DD9-4884-8911-5BB3267AA7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3081587" y="903841"/>
            <a:ext cx="983227" cy="1111046"/>
          </a:xfrm>
          <a:prstGeom prst="rect">
            <a:avLst/>
          </a:prstGeom>
        </p:spPr>
      </p:pic>
      <p:pic>
        <p:nvPicPr>
          <p:cNvPr id="23" name="图片 22" descr="图片包含 物体&#10;&#10;已生成高可信度的说明">
            <a:extLst>
              <a:ext uri="{FF2B5EF4-FFF2-40B4-BE49-F238E27FC236}">
                <a16:creationId xmlns:a16="http://schemas.microsoft.com/office/drawing/2014/main" id="{942C26EB-3E0E-420F-A820-FA78E2FD0F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3401" r="71532" b="78246"/>
          <a:stretch/>
        </p:blipFill>
        <p:spPr>
          <a:xfrm>
            <a:off x="10540928" y="2172650"/>
            <a:ext cx="1651071" cy="1477884"/>
          </a:xfrm>
          <a:prstGeom prst="rect">
            <a:avLst/>
          </a:prstGeom>
        </p:spPr>
      </p:pic>
      <p:pic>
        <p:nvPicPr>
          <p:cNvPr id="24" name="图片 23" descr="图片包含 物体&#10;&#10;已生成高可信度的说明">
            <a:extLst>
              <a:ext uri="{FF2B5EF4-FFF2-40B4-BE49-F238E27FC236}">
                <a16:creationId xmlns:a16="http://schemas.microsoft.com/office/drawing/2014/main" id="{681449AE-246D-4BB1-978C-5861AA42F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-147235" y="687325"/>
            <a:ext cx="2693790" cy="1304495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>
            <a:extLst>
              <a:ext uri="{FF2B5EF4-FFF2-40B4-BE49-F238E27FC236}">
                <a16:creationId xmlns:a16="http://schemas.microsoft.com/office/drawing/2014/main" id="{6123E5F9-BC5B-4CA7-9E5C-CEC2A0B511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>
            <a:off x="167147" y="126366"/>
            <a:ext cx="2009049" cy="1554950"/>
          </a:xfrm>
          <a:prstGeom prst="rect">
            <a:avLst/>
          </a:prstGeom>
        </p:spPr>
      </p:pic>
      <p:pic>
        <p:nvPicPr>
          <p:cNvPr id="25" name="图片 24" descr="图片包含 物体&#10;&#10;已生成高可信度的说明">
            <a:extLst>
              <a:ext uri="{FF2B5EF4-FFF2-40B4-BE49-F238E27FC236}">
                <a16:creationId xmlns:a16="http://schemas.microsoft.com/office/drawing/2014/main" id="{862DF930-9918-4DFC-935E-3BEF2F7754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1467176" y="-58819"/>
            <a:ext cx="1079379" cy="522700"/>
          </a:xfrm>
          <a:prstGeom prst="rect">
            <a:avLst/>
          </a:prstGeom>
        </p:spPr>
      </p:pic>
      <p:pic>
        <p:nvPicPr>
          <p:cNvPr id="27" name="图片 26" descr="图片包含 物体&#10;&#10;已生成高可信度的说明">
            <a:extLst>
              <a:ext uri="{FF2B5EF4-FFF2-40B4-BE49-F238E27FC236}">
                <a16:creationId xmlns:a16="http://schemas.microsoft.com/office/drawing/2014/main" id="{34F24122-293A-4A4A-8510-1B7B7A7F7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9" t="63765" r="10323" b="28613"/>
          <a:stretch/>
        </p:blipFill>
        <p:spPr>
          <a:xfrm rot="2514939">
            <a:off x="11058693" y="765124"/>
            <a:ext cx="963561" cy="103564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6A10435C-BD94-E5E9-1B56-E8BCB8F24EB6}"/>
              </a:ext>
            </a:extLst>
          </p:cNvPr>
          <p:cNvGrpSpPr/>
          <p:nvPr/>
        </p:nvGrpSpPr>
        <p:grpSpPr>
          <a:xfrm>
            <a:off x="0" y="2150031"/>
            <a:ext cx="5284839" cy="4020644"/>
            <a:chOff x="137650" y="2035690"/>
            <a:chExt cx="5284839" cy="4020644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43BAC88E-FA2D-47F8-A77A-049C6D899B00}"/>
                </a:ext>
              </a:extLst>
            </p:cNvPr>
            <p:cNvSpPr/>
            <p:nvPr/>
          </p:nvSpPr>
          <p:spPr>
            <a:xfrm>
              <a:off x="3001710" y="5290552"/>
              <a:ext cx="2120896" cy="765782"/>
            </a:xfrm>
            <a:prstGeom prst="ellipse">
              <a:avLst/>
            </a:prstGeom>
            <a:solidFill>
              <a:srgbClr val="288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16A7DE7E-0DBD-4D1E-B799-7A40505EC1DE}"/>
                </a:ext>
              </a:extLst>
            </p:cNvPr>
            <p:cNvSpPr/>
            <p:nvPr/>
          </p:nvSpPr>
          <p:spPr>
            <a:xfrm>
              <a:off x="167146" y="5290552"/>
              <a:ext cx="2271253" cy="765782"/>
            </a:xfrm>
            <a:prstGeom prst="ellipse">
              <a:avLst/>
            </a:prstGeom>
            <a:solidFill>
              <a:srgbClr val="288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57A23233-BAB1-43F4-B9F5-7C5F7FAEE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24" b="16085"/>
            <a:stretch/>
          </p:blipFill>
          <p:spPr>
            <a:xfrm>
              <a:off x="137650" y="2035690"/>
              <a:ext cx="5284839" cy="381451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78D739-497B-F118-75A1-049AF0B233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7068" y="971563"/>
            <a:ext cx="7882811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87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235</Words>
  <Application>Microsoft Office PowerPoint</Application>
  <PresentationFormat>Widescreen</PresentationFormat>
  <Paragraphs>27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Arial</vt:lpstr>
      <vt:lpstr>Calibri</vt:lpstr>
      <vt:lpstr>Cambria</vt:lpstr>
      <vt:lpstr>3_Office 主题​​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STD_DELL</cp:lastModifiedBy>
  <cp:revision>7</cp:revision>
  <dcterms:created xsi:type="dcterms:W3CDTF">2021-07-04T15:04:52Z</dcterms:created>
  <dcterms:modified xsi:type="dcterms:W3CDTF">2026-03-21T04:27:29Z</dcterms:modified>
</cp:coreProperties>
</file>