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61" r:id="rId3"/>
    <p:sldId id="278" r:id="rId4"/>
    <p:sldId id="279" r:id="rId5"/>
    <p:sldId id="271" r:id="rId6"/>
    <p:sldId id="267" r:id="rId7"/>
    <p:sldId id="280" r:id="rId8"/>
    <p:sldId id="286" r:id="rId9"/>
    <p:sldId id="269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BAF25-6763-4AD0-AE41-06E7DB906AB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EAB5C-B528-49A1-95D2-EC418812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6D852-96D9-43DA-8A6D-8A41B50217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2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6D852-96D9-43DA-8A6D-8A41B50217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18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690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544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37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011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94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95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47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206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99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154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60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063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1199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683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103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2553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5727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83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9477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809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586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8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429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89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9841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269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38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415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3578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9832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5481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862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46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807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7626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307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1209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8545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7840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217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285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F981-0D7E-4C74-80A4-3A2F79B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72FB2-7A71-435B-9965-89C12413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A927F-3E9E-4F2F-B523-6508CD2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8836-A911-4EC7-8C16-101868D7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B3560-FB8E-4B2C-AFA9-E197073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059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AD8A-76DB-4956-9C29-549DC38B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FB7D-FA5E-4CA5-B441-BA14F87A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C431-75AC-46FF-ADC9-49184055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2CC7B-5693-4F2C-B25A-58CFF0B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8D667-4E98-4A51-BB6F-CDE3317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D400D-1CCD-4074-B1AC-AB42169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2950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7697-7B56-4E56-A144-BFC1745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78F5-3138-4873-AD3D-D5B02C1E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C603-8B19-4E41-B2FC-8801644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F18CA-1FFF-4942-A758-18A88AAB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1D86A-F8E6-4555-A439-B8459393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9BBB9-56E5-4DAF-9C95-7E600BC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2144-8B56-4B20-8665-06CC7D1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50A1A-682F-472A-BFCE-421866F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46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6842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6D0B-5D9E-485B-BFD7-9CB5DE6C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F8BFB-B3DE-4015-B589-3B5BFCE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8E2-7AAD-4B71-BD75-D2DD31B0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CE64-1983-458A-B4BC-62CDD22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2686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233E3-8DBE-46D9-A874-D3B09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732DB-D79A-49F4-A946-E18F30C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EF1D1-5497-44BE-9702-54750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8071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FBD-503E-49C7-BAA3-DC49430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CB13-BF8D-449F-8AAF-B949568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97223-0C33-4033-A444-FAC61F0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AF62-7FA6-43BB-A14B-A2C043B0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ABDF0-9497-4CCA-A3BA-C3A0D97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4816-31E2-4A39-8EAB-8321BCF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044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4E8A-E3C0-4CB2-94DD-798406C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EE817-4817-41BA-B053-6907FA4D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6633A-7D11-4A3B-A86B-6A53B499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B744-0271-49C9-939E-F91976A1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6611-8A44-4C5D-BE4B-9BC2BB8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54B08-C4E2-4A12-B2CC-A406E567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643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3568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4104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E54A2-5C6B-4E0D-86CD-9CF87BAD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18533-A9CF-480F-9712-9712D45C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2731-0CA3-43AF-A75D-07530F10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8078-2758-4B02-A766-5272CA1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E971-0D6D-4E30-8D96-12BD756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38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7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16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0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11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D13EC-AC65-48F5-96AB-46ECF1FA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9FC0E-F160-4C6A-B451-36DC7AE8A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F24A4-E263-4043-90EE-77C2D4A8F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7A81-E184-4223-A8FB-A67AA2728F41}" type="datetimeFigureOut">
              <a:rPr lang="vi-VN" smtClean="0"/>
              <a:t>21/03/2026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BD68D-945B-4462-9305-C820984C7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234AB-E945-45A6-A285-947DA8E7D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55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gif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microsoft.com/office/2007/relationships/hdphoto" Target="../media/hdphoto6.wdp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11" Type="http://schemas.openxmlformats.org/officeDocument/2006/relationships/image" Target="../media/image10.jpe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microsoft.com/office/2007/relationships/hdphoto" Target="../media/hdphoto6.wdp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.gif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9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11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7.wdp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97685"/>
            <a:ext cx="12192000" cy="1060315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0555359" y="4690609"/>
            <a:ext cx="1555712" cy="1992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0" y="4804393"/>
            <a:ext cx="1361872" cy="195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2299111" y="4208119"/>
            <a:ext cx="1555712" cy="195307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2863E-C90C-4E2B-B252-605B8F80549C}"/>
              </a:ext>
            </a:extLst>
          </p:cNvPr>
          <p:cNvSpPr txBox="1"/>
          <p:nvPr/>
        </p:nvSpPr>
        <p:spPr>
          <a:xfrm>
            <a:off x="4044320" y="1676559"/>
            <a:ext cx="5771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Quan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sát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tranh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tìm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từ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ngữ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SVNIndie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8166682" y="4312309"/>
            <a:ext cx="1361872" cy="208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5206426" y="3891877"/>
            <a:ext cx="1779145" cy="2222051"/>
          </a:xfrm>
          <a:prstGeom prst="rect">
            <a:avLst/>
          </a:prstGeom>
        </p:spPr>
      </p:pic>
      <p:pic>
        <p:nvPicPr>
          <p:cNvPr id="12" name="PA_库_图片 1">
            <a:extLst>
              <a:ext uri="{FF2B5EF4-FFF2-40B4-BE49-F238E27FC236}">
                <a16:creationId xmlns:a16="http://schemas.microsoft.com/office/drawing/2014/main" id="{A44156B7-F412-4ECD-9A60-16E1D93821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22" y="490743"/>
            <a:ext cx="2009398" cy="32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0" y="-1383220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C74E61D-45DF-4DB2-B93F-43CDCFEC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5970903"/>
            <a:ext cx="2711568" cy="72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0F571-F683-4078-864E-C750CB263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44" b="56019" l="78594" r="91458">
                        <a14:foregroundMark x1="78594" y1="41944" x2="78906" y2="42500"/>
                        <a14:foregroundMark x1="86302" y1="41111" x2="86198" y2="44537"/>
                        <a14:foregroundMark x1="88854" y1="44722" x2="90573" y2="46204"/>
                        <a14:foregroundMark x1="90885" y1="46111" x2="91198" y2="47037"/>
                        <a14:foregroundMark x1="91510" y1="46667" x2="91510" y2="46667"/>
                        <a14:foregroundMark x1="85885" y1="55926" x2="85990" y2="56019"/>
                        <a14:foregroundMark x1="81979" y1="34444" x2="81979" y2="34444"/>
                        <a14:backgroundMark x1="80990" y1="49259" x2="82448" y2="49074"/>
                        <a14:backgroundMark x1="78958" y1="35463" x2="80260" y2="37222"/>
                        <a14:backgroundMark x1="89063" y1="36759" x2="89740" y2="39815"/>
                        <a14:backgroundMark x1="82969" y1="48241" x2="82917" y2="49352"/>
                        <a14:backgroundMark x1="83229" y1="47685" x2="82552" y2="51111"/>
                        <a14:backgroundMark x1="89635" y1="51667" x2="90000" y2="52407"/>
                      </a14:backgroundRemoval>
                    </a14:imgEffect>
                  </a14:imgLayer>
                </a14:imgProps>
              </a:ext>
            </a:extLst>
          </a:blip>
          <a:srcRect l="77759" t="31965" r="7981" b="41198"/>
          <a:stretch/>
        </p:blipFill>
        <p:spPr>
          <a:xfrm>
            <a:off x="0" y="4780385"/>
            <a:ext cx="1844040" cy="1952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120E86-A7AB-40E1-B655-020DA5F574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43" b="77738" l="22951" r="40843">
                        <a14:foregroundMark x1="31875" y1="60926" x2="32083" y2="62500"/>
                        <a14:backgroundMark x1="27813" y1="52870" x2="27708" y2="58426"/>
                        <a14:backgroundMark x1="30729" y1="49444" x2="33698" y2="49444"/>
                      </a14:backgroundRemoval>
                    </a14:imgEffect>
                  </a14:imgLayer>
                </a14:imgProps>
              </a:ext>
            </a:extLst>
          </a:blip>
          <a:srcRect l="20714" t="44444" r="56920" b="18562"/>
          <a:stretch/>
        </p:blipFill>
        <p:spPr>
          <a:xfrm>
            <a:off x="10226040" y="-431618"/>
            <a:ext cx="2423160" cy="22544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BB9958-7051-4E34-B445-E2423A64EE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96" b="77315" l="26198" r="42240">
                        <a14:foregroundMark x1="30052" y1="54074" x2="30885" y2="55833"/>
                        <a14:foregroundMark x1="30781" y1="56667" x2="31042" y2="57500"/>
                        <a14:foregroundMark x1="32344" y1="75370" x2="32604" y2="76019"/>
                        <a14:foregroundMark x1="32708" y1="72222" x2="32760" y2="74537"/>
                        <a14:foregroundMark x1="32500" y1="77315" x2="32656" y2="77407"/>
                        <a14:foregroundMark x1="37552" y1="74815" x2="37552" y2="74815"/>
                        <a14:foregroundMark x1="38802" y1="56944" x2="39271" y2="59444"/>
                        <a14:foregroundMark x1="39740" y1="56667" x2="39948" y2="58796"/>
                        <a14:foregroundMark x1="37708" y1="76204" x2="37708" y2="76204"/>
                        <a14:foregroundMark x1="42240" y1="74630" x2="42240" y2="74630"/>
                        <a14:foregroundMark x1="39531" y1="73796" x2="39531" y2="73796"/>
                        <a14:foregroundMark x1="29531" y1="65741" x2="29635" y2="71667"/>
                        <a14:foregroundMark x1="40365" y1="74444" x2="40365" y2="74444"/>
                        <a14:foregroundMark x1="40938" y1="74444" x2="40938" y2="74444"/>
                        <a14:foregroundMark x1="41354" y1="74537" x2="41354" y2="74537"/>
                        <a14:foregroundMark x1="30677" y1="44167" x2="30677" y2="44167"/>
                        <a14:foregroundMark x1="30938" y1="43796" x2="30938" y2="43796"/>
                        <a14:foregroundMark x1="29740" y1="54074" x2="29063" y2="54907"/>
                        <a14:foregroundMark x1="27917" y1="49352" x2="27917" y2="49352"/>
                        <a14:foregroundMark x1="29010" y1="45278" x2="29010" y2="45278"/>
                      </a14:backgroundRemoval>
                    </a14:imgEffect>
                  </a14:imgLayer>
                </a14:imgProps>
              </a:ext>
            </a:extLst>
          </a:blip>
          <a:srcRect l="24500" t="40373" r="58250" b="19721"/>
          <a:stretch/>
        </p:blipFill>
        <p:spPr>
          <a:xfrm>
            <a:off x="5373889" y="6697603"/>
            <a:ext cx="2103120" cy="27367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95E825-6F54-4BF0-80BD-07622031F986}"/>
              </a:ext>
            </a:extLst>
          </p:cNvPr>
          <p:cNvSpPr txBox="1"/>
          <p:nvPr/>
        </p:nvSpPr>
        <p:spPr>
          <a:xfrm>
            <a:off x="2679501" y="1309920"/>
            <a:ext cx="7458908" cy="2123658"/>
          </a:xfrm>
          <a:prstGeom prst="rect">
            <a:avLst/>
          </a:prstGeom>
          <a:solidFill>
            <a:srgbClr val="7F552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Em cần làm gì để góp phần làm giàu đẹp cho quê hương, đất nước?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5 SVNUT Triumph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570143" y="4579468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339166" y="4762914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713930" y="3147440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293124" y="3653490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690624" y="388871"/>
            <a:ext cx="2346661" cy="979237"/>
          </a:xfrm>
          <a:prstGeom prst="rect">
            <a:avLst/>
          </a:prstGeom>
        </p:spPr>
      </p:pic>
      <p:sp>
        <p:nvSpPr>
          <p:cNvPr id="24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454361" y="929995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">
            <a:extLst>
              <a:ext uri="{FF2B5EF4-FFF2-40B4-BE49-F238E27FC236}">
                <a16:creationId xmlns:a16="http://schemas.microsoft.com/office/drawing/2014/main" id="{0918B69F-E669-4B96-AE2A-C90B0BC730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6" y="870454"/>
            <a:ext cx="1849605" cy="35712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B665D92-2933-4F87-9C23-34265568E425}"/>
              </a:ext>
            </a:extLst>
          </p:cNvPr>
          <p:cNvGrpSpPr/>
          <p:nvPr/>
        </p:nvGrpSpPr>
        <p:grpSpPr>
          <a:xfrm>
            <a:off x="9491640" y="2795848"/>
            <a:ext cx="1882246" cy="3241015"/>
            <a:chOff x="10081587" y="2304414"/>
            <a:chExt cx="2014077" cy="3390653"/>
          </a:xfrm>
        </p:grpSpPr>
        <p:pic>
          <p:nvPicPr>
            <p:cNvPr id="28" name="图片 3">
              <a:extLst>
                <a:ext uri="{FF2B5EF4-FFF2-40B4-BE49-F238E27FC236}">
                  <a16:creationId xmlns:a16="http://schemas.microsoft.com/office/drawing/2014/main" id="{8C757564-EB53-4F68-A8D8-47A841418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9" name="图片 5">
              <a:extLst>
                <a:ext uri="{FF2B5EF4-FFF2-40B4-BE49-F238E27FC236}">
                  <a16:creationId xmlns:a16="http://schemas.microsoft.com/office/drawing/2014/main" id="{22044FD9-7DAA-4AA3-94D1-7E779F3FE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24013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FF4EAA-7347-45C8-A4D3-7356BC746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EDF69-D99B-4369-9754-64E275E09AD5}"/>
              </a:ext>
            </a:extLst>
          </p:cNvPr>
          <p:cNvSpPr txBox="1"/>
          <p:nvPr/>
        </p:nvSpPr>
        <p:spPr>
          <a:xfrm>
            <a:off x="224413" y="156607"/>
            <a:ext cx="396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ngũ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#9Slide05 SVNIndie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886F9-51EB-4A93-93F0-BAE2C012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0848592" y="5028652"/>
            <a:ext cx="1525232" cy="1953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E99C7-109D-468B-A5C5-3492D3776A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1527241" y="4906102"/>
            <a:ext cx="1361872" cy="1951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3FB11B-7BE2-4FDD-A19A-0621802750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>
            <a:off x="10848592" y="-107381"/>
            <a:ext cx="1343408" cy="1709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C62935-C42B-4594-9BCE-B890E159C990}"/>
              </a:ext>
            </a:extLst>
          </p:cNvPr>
          <p:cNvSpPr txBox="1"/>
          <p:nvPr/>
        </p:nvSpPr>
        <p:spPr>
          <a:xfrm>
            <a:off x="2592950" y="1692659"/>
            <a:ext cx="862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vật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F4239-CC13-4EF9-BF19-90F00A68B05D}"/>
              </a:ext>
            </a:extLst>
          </p:cNvPr>
          <p:cNvSpPr txBox="1"/>
          <p:nvPr/>
        </p:nvSpPr>
        <p:spPr>
          <a:xfrm>
            <a:off x="7101940" y="1692659"/>
            <a:ext cx="862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Chỉ</a:t>
            </a:r>
            <a:r>
              <a:rPr lang="en-US" sz="3200" b="1" dirty="0">
                <a:solidFill>
                  <a:prstClr val="white"/>
                </a:solidFill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màu</a:t>
            </a:r>
            <a:r>
              <a:rPr lang="en-US" sz="3200" b="1" dirty="0">
                <a:solidFill>
                  <a:prstClr val="white"/>
                </a:solidFill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sắc</a:t>
            </a:r>
            <a:r>
              <a:rPr lang="en-US" sz="3200" b="1" dirty="0">
                <a:solidFill>
                  <a:prstClr val="white"/>
                </a:solidFill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sự</a:t>
            </a:r>
            <a:r>
              <a:rPr lang="en-US" sz="3200" b="1" dirty="0">
                <a:solidFill>
                  <a:prstClr val="white"/>
                </a:solidFill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vật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60906-32D6-4BA4-B5B1-8FFF4674DD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3381" y="2331737"/>
            <a:ext cx="4537870" cy="420915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0D9E851-8B48-49CF-A0E2-45DF79E7866B}"/>
              </a:ext>
            </a:extLst>
          </p:cNvPr>
          <p:cNvGrpSpPr/>
          <p:nvPr/>
        </p:nvGrpSpPr>
        <p:grpSpPr>
          <a:xfrm>
            <a:off x="9202503" y="2953372"/>
            <a:ext cx="2290028" cy="1460903"/>
            <a:chOff x="2280232" y="2431381"/>
            <a:chExt cx="2172083" cy="13732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8AEE7AD-AA75-4B27-855D-B14ECA250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2280232" y="2431381"/>
              <a:ext cx="1168923" cy="137320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B82EBD4-3AA9-4150-87D0-7BAC82EB6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3357722" y="2431381"/>
              <a:ext cx="1094593" cy="137320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5C2B5E4-8B7E-48DB-AE38-03E35FFB9835}"/>
              </a:ext>
            </a:extLst>
          </p:cNvPr>
          <p:cNvSpPr/>
          <p:nvPr/>
        </p:nvSpPr>
        <p:spPr>
          <a:xfrm>
            <a:off x="8435559" y="4247113"/>
            <a:ext cx="3636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Thảo</a:t>
            </a:r>
            <a:r>
              <a:rPr kumimoji="0" lang="en-US" sz="3200" b="1" i="0" u="none" strike="noStrike" kern="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luận</a:t>
            </a:r>
            <a:r>
              <a:rPr kumimoji="0" lang="en-US" sz="3200" b="1" i="0" u="none" strike="noStrike" kern="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nhóm</a:t>
            </a:r>
            <a:endParaRPr kumimoji="0" lang="en-US" sz="3200" b="1" i="0" u="none" strike="noStrike" kern="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17475"/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2128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Tham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quan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901" y="2095412"/>
            <a:ext cx="4123661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8472" y="5329138"/>
            <a:ext cx="4638674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59198" y="3404478"/>
            <a:ext cx="2529840" cy="1415190"/>
            <a:chOff x="1013110" y="3311912"/>
            <a:chExt cx="2529840" cy="1415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2598" b="12816"/>
            <a:stretch/>
          </p:blipFill>
          <p:spPr>
            <a:xfrm>
              <a:off x="1013110" y="3311912"/>
              <a:ext cx="2529840" cy="141519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674">
              <a:off x="2096699" y="3403801"/>
              <a:ext cx="362663" cy="36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46360">
              <a:off x="2915370" y="3744896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8369">
              <a:off x="2045644" y="4153529"/>
              <a:ext cx="464773" cy="46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2434">
              <a:off x="1393288" y="3782565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84" y="5058529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139771" y="2937094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autoUpdateAnimBg="0"/>
      <p:bldP spid="11" grpId="0" bldLvl="0" animBg="1"/>
      <p:bldP spid="12" grpId="0" autoUpdateAnimBg="0"/>
      <p:bldP spid="21" grpId="0" autoUpdateAnimBg="0"/>
      <p:bldP spid="22" grpId="0" autoUpdateAnimBg="0"/>
      <p:bldP spid="23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FF4EAA-7347-45C8-A4D3-7356BC746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0"/>
          <a:stretch/>
        </p:blipFill>
        <p:spPr>
          <a:xfrm>
            <a:off x="0" y="-1"/>
            <a:ext cx="12192000" cy="7890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EDF69-D99B-4369-9754-64E275E09AD5}"/>
              </a:ext>
            </a:extLst>
          </p:cNvPr>
          <p:cNvSpPr txBox="1"/>
          <p:nvPr/>
        </p:nvSpPr>
        <p:spPr>
          <a:xfrm>
            <a:off x="224413" y="156607"/>
            <a:ext cx="396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ngữ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#9Slide05 SVNIndie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886F9-51EB-4A93-93F0-BAE2C012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0848592" y="5028652"/>
            <a:ext cx="1525232" cy="1953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E99C7-109D-468B-A5C5-3492D3776A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1527241" y="4906102"/>
            <a:ext cx="1361872" cy="1951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3FB11B-7BE2-4FDD-A19A-0621802750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>
            <a:off x="10848592" y="-107381"/>
            <a:ext cx="1343408" cy="1709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C62935-C42B-4594-9BCE-B890E159C990}"/>
              </a:ext>
            </a:extLst>
          </p:cNvPr>
          <p:cNvSpPr txBox="1"/>
          <p:nvPr/>
        </p:nvSpPr>
        <p:spPr>
          <a:xfrm>
            <a:off x="2582676" y="1043836"/>
            <a:ext cx="862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a.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ngữ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vật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92B2C8-68AA-4BE6-B80E-92139A9E20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5647" y="1918996"/>
            <a:ext cx="4399250" cy="408619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4089595-1B3F-411A-A827-EF93A9E0CA14}"/>
              </a:ext>
            </a:extLst>
          </p:cNvPr>
          <p:cNvSpPr/>
          <p:nvPr/>
        </p:nvSpPr>
        <p:spPr>
          <a:xfrm>
            <a:off x="9380306" y="3962093"/>
            <a:ext cx="1385137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D0A64-6BDA-4EB6-B78E-74A63873FDD6}"/>
              </a:ext>
            </a:extLst>
          </p:cNvPr>
          <p:cNvSpPr txBox="1"/>
          <p:nvPr/>
        </p:nvSpPr>
        <p:spPr>
          <a:xfrm>
            <a:off x="3092902" y="1807954"/>
            <a:ext cx="219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Dòng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sông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568D90-4559-4B8F-866B-6950EFF55F69}"/>
              </a:ext>
            </a:extLst>
          </p:cNvPr>
          <p:cNvSpPr txBox="1"/>
          <p:nvPr/>
        </p:nvSpPr>
        <p:spPr>
          <a:xfrm>
            <a:off x="3092901" y="2307749"/>
            <a:ext cx="219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Bụi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C244EA-2CAD-4342-B51C-7DE0B3599664}"/>
              </a:ext>
            </a:extLst>
          </p:cNvPr>
          <p:cNvSpPr/>
          <p:nvPr/>
        </p:nvSpPr>
        <p:spPr>
          <a:xfrm>
            <a:off x="9825657" y="2845167"/>
            <a:ext cx="1385137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85029C-620C-462F-803A-090EDDFB74B0}"/>
              </a:ext>
            </a:extLst>
          </p:cNvPr>
          <p:cNvSpPr txBox="1"/>
          <p:nvPr/>
        </p:nvSpPr>
        <p:spPr>
          <a:xfrm>
            <a:off x="3092900" y="2840687"/>
            <a:ext cx="219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Bầu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trời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D662323-3490-4957-8388-226AE871FE1A}"/>
              </a:ext>
            </a:extLst>
          </p:cNvPr>
          <p:cNvSpPr/>
          <p:nvPr/>
        </p:nvSpPr>
        <p:spPr>
          <a:xfrm>
            <a:off x="6685647" y="1895756"/>
            <a:ext cx="4246056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40A633-E99B-4AC2-8923-BFEC07374EE8}"/>
              </a:ext>
            </a:extLst>
          </p:cNvPr>
          <p:cNvSpPr txBox="1"/>
          <p:nvPr/>
        </p:nvSpPr>
        <p:spPr>
          <a:xfrm>
            <a:off x="3092900" y="3359712"/>
            <a:ext cx="219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Mây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2201E0-61C2-445C-BFED-152C05AD0697}"/>
              </a:ext>
            </a:extLst>
          </p:cNvPr>
          <p:cNvSpPr/>
          <p:nvPr/>
        </p:nvSpPr>
        <p:spPr>
          <a:xfrm>
            <a:off x="9350356" y="1992358"/>
            <a:ext cx="1385137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3DD735-BF54-45AE-9978-C5A124800133}"/>
              </a:ext>
            </a:extLst>
          </p:cNvPr>
          <p:cNvSpPr txBox="1"/>
          <p:nvPr/>
        </p:nvSpPr>
        <p:spPr>
          <a:xfrm>
            <a:off x="3100979" y="3868447"/>
            <a:ext cx="219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Dãy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núi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7B4C46C-FF5A-4A54-A50F-CDEDE7F17FB2}"/>
              </a:ext>
            </a:extLst>
          </p:cNvPr>
          <p:cNvSpPr/>
          <p:nvPr/>
        </p:nvSpPr>
        <p:spPr>
          <a:xfrm>
            <a:off x="6685647" y="2397082"/>
            <a:ext cx="1385137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55F685-98A1-46D5-B7B4-555FB9F07BFA}"/>
              </a:ext>
            </a:extLst>
          </p:cNvPr>
          <p:cNvSpPr txBox="1"/>
          <p:nvPr/>
        </p:nvSpPr>
        <p:spPr>
          <a:xfrm>
            <a:off x="3083453" y="4424128"/>
            <a:ext cx="219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Cỏ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C0F6FCE-07B0-4B9F-BFB5-BC8804A51BBF}"/>
              </a:ext>
            </a:extLst>
          </p:cNvPr>
          <p:cNvSpPr/>
          <p:nvPr/>
        </p:nvSpPr>
        <p:spPr>
          <a:xfrm>
            <a:off x="9762708" y="4685738"/>
            <a:ext cx="1385137" cy="481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FB563D-8CA0-4133-BBE9-7ECC21EAACBC}"/>
              </a:ext>
            </a:extLst>
          </p:cNvPr>
          <p:cNvSpPr txBox="1"/>
          <p:nvPr/>
        </p:nvSpPr>
        <p:spPr>
          <a:xfrm>
            <a:off x="3053416" y="4922309"/>
            <a:ext cx="219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Bò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bê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7A5F6E6-E5EF-4259-851C-00D159C78F65}"/>
              </a:ext>
            </a:extLst>
          </p:cNvPr>
          <p:cNvSpPr/>
          <p:nvPr/>
        </p:nvSpPr>
        <p:spPr>
          <a:xfrm>
            <a:off x="7987090" y="4638154"/>
            <a:ext cx="1385137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B3A17A-2769-41FF-BE9F-DA3441D45C1E}"/>
              </a:ext>
            </a:extLst>
          </p:cNvPr>
          <p:cNvSpPr txBox="1"/>
          <p:nvPr/>
        </p:nvSpPr>
        <p:spPr>
          <a:xfrm>
            <a:off x="2979596" y="5358831"/>
            <a:ext cx="219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 </a:t>
            </a:r>
            <a:r>
              <a:rPr lang="en-US" sz="2800" b="1" dirty="0" err="1">
                <a:solidFill>
                  <a:schemeClr val="bg1"/>
                </a:solidFill>
              </a:rPr>
              <a:t>đường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95CA4B-1E8D-4A3F-915A-AEA9E9843D79}"/>
              </a:ext>
            </a:extLst>
          </p:cNvPr>
          <p:cNvSpPr/>
          <p:nvPr/>
        </p:nvSpPr>
        <p:spPr>
          <a:xfrm rot="1888182">
            <a:off x="6751580" y="5230637"/>
            <a:ext cx="1385137" cy="481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815A9C-4F6A-42D4-8310-4B936015377A}"/>
              </a:ext>
            </a:extLst>
          </p:cNvPr>
          <p:cNvSpPr txBox="1"/>
          <p:nvPr/>
        </p:nvSpPr>
        <p:spPr>
          <a:xfrm>
            <a:off x="2979596" y="5814164"/>
            <a:ext cx="219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Thuyền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E1BF90-0E65-46CA-BE33-1D60C29CD555}"/>
              </a:ext>
            </a:extLst>
          </p:cNvPr>
          <p:cNvSpPr/>
          <p:nvPr/>
        </p:nvSpPr>
        <p:spPr>
          <a:xfrm>
            <a:off x="6879987" y="4089923"/>
            <a:ext cx="1385137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A9F1DA-EC13-4067-AD7F-DFC1F91CB26D}"/>
              </a:ext>
            </a:extLst>
          </p:cNvPr>
          <p:cNvSpPr txBox="1"/>
          <p:nvPr/>
        </p:nvSpPr>
        <p:spPr>
          <a:xfrm>
            <a:off x="3053416" y="6183154"/>
            <a:ext cx="219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Cò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8C7DBE4-2002-44A7-8FB9-287E0B7DB50B}"/>
              </a:ext>
            </a:extLst>
          </p:cNvPr>
          <p:cNvSpPr/>
          <p:nvPr/>
        </p:nvSpPr>
        <p:spPr>
          <a:xfrm>
            <a:off x="8091116" y="2043741"/>
            <a:ext cx="2174113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B36C6B-1D5D-435E-AD85-21253F52ABAD}"/>
              </a:ext>
            </a:extLst>
          </p:cNvPr>
          <p:cNvSpPr txBox="1"/>
          <p:nvPr/>
        </p:nvSpPr>
        <p:spPr>
          <a:xfrm>
            <a:off x="2747062" y="1226197"/>
            <a:ext cx="862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  <a:latin typeface="iCiel Cadena" panose="02000503000000020004" pitchFamily="50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Chỉ</a:t>
            </a:r>
            <a:r>
              <a:rPr lang="en-US" sz="3200" b="1" dirty="0">
                <a:solidFill>
                  <a:prstClr val="white"/>
                </a:solidFill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màu</a:t>
            </a:r>
            <a:r>
              <a:rPr lang="en-US" sz="3200" b="1" dirty="0">
                <a:solidFill>
                  <a:prstClr val="white"/>
                </a:solidFill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sắc</a:t>
            </a:r>
            <a:r>
              <a:rPr lang="en-US" sz="3200" b="1" dirty="0">
                <a:solidFill>
                  <a:prstClr val="white"/>
                </a:solidFill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sự</a:t>
            </a:r>
            <a:r>
              <a:rPr lang="en-US" sz="3200" b="1" dirty="0">
                <a:solidFill>
                  <a:prstClr val="white"/>
                </a:solidFill>
                <a:latin typeface="iCiel Cadena" panose="02000503000000020004" pitchFamily="50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50" charset="0"/>
              </a:rPr>
              <a:t>vật</a:t>
            </a:r>
            <a:endParaRPr lang="vi-VN" sz="3200" b="1" dirty="0">
              <a:solidFill>
                <a:prstClr val="white"/>
              </a:solidFill>
              <a:latin typeface="iCiel Cadena" panose="0200050300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09ADF-613F-4761-8E14-2FC7E23ED0CC}"/>
              </a:ext>
            </a:extLst>
          </p:cNvPr>
          <p:cNvSpPr txBox="1"/>
          <p:nvPr/>
        </p:nvSpPr>
        <p:spPr>
          <a:xfrm>
            <a:off x="4804062" y="1812927"/>
            <a:ext cx="95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xanh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CF19E0-7C75-44DF-82BC-86B2F362325A}"/>
              </a:ext>
            </a:extLst>
          </p:cNvPr>
          <p:cNvSpPr txBox="1"/>
          <p:nvPr/>
        </p:nvSpPr>
        <p:spPr>
          <a:xfrm>
            <a:off x="4367517" y="2285006"/>
            <a:ext cx="160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xanh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rì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10F36E-D78A-41FC-8AF0-17AC3C859E09}"/>
              </a:ext>
            </a:extLst>
          </p:cNvPr>
          <p:cNvSpPr txBox="1"/>
          <p:nvPr/>
        </p:nvSpPr>
        <p:spPr>
          <a:xfrm>
            <a:off x="4450607" y="2859794"/>
            <a:ext cx="234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xanh</a:t>
            </a:r>
            <a:r>
              <a:rPr lang="en-US" sz="2800" b="1" dirty="0">
                <a:solidFill>
                  <a:srgbClr val="FFFF00"/>
                </a:solidFill>
              </a:rPr>
              <a:t> da </a:t>
            </a:r>
            <a:r>
              <a:rPr lang="en-US" sz="2800" b="1" dirty="0" err="1">
                <a:solidFill>
                  <a:srgbClr val="FFFF00"/>
                </a:solidFill>
              </a:rPr>
              <a:t>trời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596A6C-01E7-44EC-9FB3-073F2A570E93}"/>
              </a:ext>
            </a:extLst>
          </p:cNvPr>
          <p:cNvSpPr txBox="1"/>
          <p:nvPr/>
        </p:nvSpPr>
        <p:spPr>
          <a:xfrm>
            <a:off x="3912352" y="3333828"/>
            <a:ext cx="234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trắng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27A74F-3BBD-4DBD-BA6C-61FF496EE9A0}"/>
              </a:ext>
            </a:extLst>
          </p:cNvPr>
          <p:cNvSpPr txBox="1"/>
          <p:nvPr/>
        </p:nvSpPr>
        <p:spPr>
          <a:xfrm>
            <a:off x="4384866" y="3847545"/>
            <a:ext cx="234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xanh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thẫm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F04DAF-C2BA-4239-A8A8-809C3180DD62}"/>
              </a:ext>
            </a:extLst>
          </p:cNvPr>
          <p:cNvSpPr txBox="1"/>
          <p:nvPr/>
        </p:nvSpPr>
        <p:spPr>
          <a:xfrm>
            <a:off x="3667073" y="4388741"/>
            <a:ext cx="234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xanh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rờn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E83B38-7E28-48C4-ADB0-E576AB580234}"/>
              </a:ext>
            </a:extLst>
          </p:cNvPr>
          <p:cNvSpPr txBox="1"/>
          <p:nvPr/>
        </p:nvSpPr>
        <p:spPr>
          <a:xfrm>
            <a:off x="4138830" y="4922309"/>
            <a:ext cx="234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nâu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đỏ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5343E0-74AD-41A8-9625-25449F93606D}"/>
              </a:ext>
            </a:extLst>
          </p:cNvPr>
          <p:cNvSpPr txBox="1"/>
          <p:nvPr/>
        </p:nvSpPr>
        <p:spPr>
          <a:xfrm>
            <a:off x="4757487" y="5355331"/>
            <a:ext cx="234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nâu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đất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D08F4B-418F-4E97-B640-6983B53A8FAD}"/>
              </a:ext>
            </a:extLst>
          </p:cNvPr>
          <p:cNvSpPr txBox="1"/>
          <p:nvPr/>
        </p:nvSpPr>
        <p:spPr>
          <a:xfrm>
            <a:off x="4232620" y="5806195"/>
            <a:ext cx="234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nâu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044D6F-1690-43CB-9907-B24D3D0F3A06}"/>
              </a:ext>
            </a:extLst>
          </p:cNvPr>
          <p:cNvSpPr txBox="1"/>
          <p:nvPr/>
        </p:nvSpPr>
        <p:spPr>
          <a:xfrm>
            <a:off x="3740518" y="6166861"/>
            <a:ext cx="234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trắng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38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 animBg="1"/>
      <p:bldP spid="2" grpId="1" animBg="1"/>
      <p:bldP spid="22" grpId="0" animBg="1"/>
      <p:bldP spid="22" grpId="1" animBg="1"/>
      <p:bldP spid="29" grpId="0" animBg="1"/>
      <p:bldP spid="29" grpId="1" animBg="1"/>
      <p:bldP spid="31" grpId="0" animBg="1"/>
      <p:bldP spid="3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49" grpId="0"/>
      <p:bldP spid="13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0" y="-1383220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C74E61D-45DF-4DB2-B93F-43CDCFEC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5970903"/>
            <a:ext cx="2711568" cy="72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0F571-F683-4078-864E-C750CB263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44" b="56019" l="78594" r="91458">
                        <a14:foregroundMark x1="78594" y1="41944" x2="78906" y2="42500"/>
                        <a14:foregroundMark x1="86302" y1="41111" x2="86198" y2="44537"/>
                        <a14:foregroundMark x1="88854" y1="44722" x2="90573" y2="46204"/>
                        <a14:foregroundMark x1="90885" y1="46111" x2="91198" y2="47037"/>
                        <a14:foregroundMark x1="91510" y1="46667" x2="91510" y2="46667"/>
                        <a14:foregroundMark x1="85885" y1="55926" x2="85990" y2="56019"/>
                        <a14:foregroundMark x1="81979" y1="34444" x2="81979" y2="34444"/>
                        <a14:backgroundMark x1="80990" y1="49259" x2="82448" y2="49074"/>
                        <a14:backgroundMark x1="78958" y1="35463" x2="80260" y2="37222"/>
                        <a14:backgroundMark x1="89063" y1="36759" x2="89740" y2="39815"/>
                        <a14:backgroundMark x1="82969" y1="48241" x2="82917" y2="49352"/>
                        <a14:backgroundMark x1="83229" y1="47685" x2="82552" y2="51111"/>
                        <a14:backgroundMark x1="89635" y1="51667" x2="90000" y2="52407"/>
                      </a14:backgroundRemoval>
                    </a14:imgEffect>
                  </a14:imgLayer>
                </a14:imgProps>
              </a:ext>
            </a:extLst>
          </a:blip>
          <a:srcRect l="77759" t="31965" r="7981" b="41198"/>
          <a:stretch/>
        </p:blipFill>
        <p:spPr>
          <a:xfrm>
            <a:off x="0" y="4780385"/>
            <a:ext cx="1844040" cy="1952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120E86-A7AB-40E1-B655-020DA5F574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43" b="77738" l="22951" r="40843">
                        <a14:foregroundMark x1="31875" y1="60926" x2="32083" y2="62500"/>
                        <a14:backgroundMark x1="27813" y1="52870" x2="27708" y2="58426"/>
                        <a14:backgroundMark x1="30729" y1="49444" x2="33698" y2="49444"/>
                      </a14:backgroundRemoval>
                    </a14:imgEffect>
                  </a14:imgLayer>
                </a14:imgProps>
              </a:ext>
            </a:extLst>
          </a:blip>
          <a:srcRect l="20714" t="44444" r="56920" b="18562"/>
          <a:stretch/>
        </p:blipFill>
        <p:spPr>
          <a:xfrm>
            <a:off x="10226040" y="-431618"/>
            <a:ext cx="2423160" cy="22544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BB9958-7051-4E34-B445-E2423A64EE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96" b="77315" l="26198" r="42240">
                        <a14:foregroundMark x1="30052" y1="54074" x2="30885" y2="55833"/>
                        <a14:foregroundMark x1="30781" y1="56667" x2="31042" y2="57500"/>
                        <a14:foregroundMark x1="32344" y1="75370" x2="32604" y2="76019"/>
                        <a14:foregroundMark x1="32708" y1="72222" x2="32760" y2="74537"/>
                        <a14:foregroundMark x1="32500" y1="77315" x2="32656" y2="77407"/>
                        <a14:foregroundMark x1="37552" y1="74815" x2="37552" y2="74815"/>
                        <a14:foregroundMark x1="38802" y1="56944" x2="39271" y2="59444"/>
                        <a14:foregroundMark x1="39740" y1="56667" x2="39948" y2="58796"/>
                        <a14:foregroundMark x1="37708" y1="76204" x2="37708" y2="76204"/>
                        <a14:foregroundMark x1="42240" y1="74630" x2="42240" y2="74630"/>
                        <a14:foregroundMark x1="39531" y1="73796" x2="39531" y2="73796"/>
                        <a14:foregroundMark x1="29531" y1="65741" x2="29635" y2="71667"/>
                        <a14:foregroundMark x1="40365" y1="74444" x2="40365" y2="74444"/>
                        <a14:foregroundMark x1="40938" y1="74444" x2="40938" y2="74444"/>
                        <a14:foregroundMark x1="41354" y1="74537" x2="41354" y2="74537"/>
                        <a14:foregroundMark x1="30677" y1="44167" x2="30677" y2="44167"/>
                        <a14:foregroundMark x1="30938" y1="43796" x2="30938" y2="43796"/>
                        <a14:foregroundMark x1="29740" y1="54074" x2="29063" y2="54907"/>
                        <a14:foregroundMark x1="27917" y1="49352" x2="27917" y2="49352"/>
                        <a14:foregroundMark x1="29010" y1="45278" x2="29010" y2="45278"/>
                      </a14:backgroundRemoval>
                    </a14:imgEffect>
                  </a14:imgLayer>
                </a14:imgProps>
              </a:ext>
            </a:extLst>
          </a:blip>
          <a:srcRect l="24500" t="40373" r="58250" b="19721"/>
          <a:stretch/>
        </p:blipFill>
        <p:spPr>
          <a:xfrm>
            <a:off x="5373889" y="6697603"/>
            <a:ext cx="2103120" cy="27367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95E825-6F54-4BF0-80BD-07622031F986}"/>
              </a:ext>
            </a:extLst>
          </p:cNvPr>
          <p:cNvSpPr txBox="1"/>
          <p:nvPr/>
        </p:nvSpPr>
        <p:spPr>
          <a:xfrm>
            <a:off x="2679501" y="1309920"/>
            <a:ext cx="7458908" cy="2123658"/>
          </a:xfrm>
          <a:prstGeom prst="rect">
            <a:avLst/>
          </a:prstGeom>
          <a:solidFill>
            <a:srgbClr val="7F552B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Hãy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kể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thêm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một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số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từ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ngữ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chỉ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sự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vật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và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từ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ngữ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chỉ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màu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sắc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của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sự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vật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mà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em</a:t>
            </a:r>
            <a:r>
              <a:rPr lang="en-US" sz="4400" dirty="0">
                <a:solidFill>
                  <a:srgbClr val="FFFF0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#9Slide05 SVNUT Triumph" panose="00000500000000000000" pitchFamily="2" charset="0"/>
              </a:rPr>
              <a:t>biết</a:t>
            </a:r>
            <a:endParaRPr lang="en-US" sz="4400" dirty="0">
              <a:solidFill>
                <a:srgbClr val="FFFF00"/>
              </a:solidFill>
              <a:latin typeface="#9Slide05 SVNUT Triumph" panose="00000500000000000000" pitchFamily="2" charset="0"/>
            </a:endParaRPr>
          </a:p>
        </p:txBody>
      </p:sp>
      <p:sp>
        <p:nvSpPr>
          <p:cNvPr id="16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570143" y="4579468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339166" y="4762914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713930" y="3147440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293124" y="3653490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690624" y="388871"/>
            <a:ext cx="2346661" cy="979237"/>
          </a:xfrm>
          <a:prstGeom prst="rect">
            <a:avLst/>
          </a:prstGeom>
        </p:spPr>
      </p:pic>
      <p:sp>
        <p:nvSpPr>
          <p:cNvPr id="24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454361" y="929995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">
            <a:extLst>
              <a:ext uri="{FF2B5EF4-FFF2-40B4-BE49-F238E27FC236}">
                <a16:creationId xmlns:a16="http://schemas.microsoft.com/office/drawing/2014/main" id="{0918B69F-E669-4B96-AE2A-C90B0BC730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6" y="870454"/>
            <a:ext cx="1849605" cy="35712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B665D92-2933-4F87-9C23-34265568E425}"/>
              </a:ext>
            </a:extLst>
          </p:cNvPr>
          <p:cNvGrpSpPr/>
          <p:nvPr/>
        </p:nvGrpSpPr>
        <p:grpSpPr>
          <a:xfrm>
            <a:off x="9491640" y="2795848"/>
            <a:ext cx="1882246" cy="3241015"/>
            <a:chOff x="10081587" y="2304414"/>
            <a:chExt cx="2014077" cy="3390653"/>
          </a:xfrm>
        </p:grpSpPr>
        <p:pic>
          <p:nvPicPr>
            <p:cNvPr id="28" name="图片 3">
              <a:extLst>
                <a:ext uri="{FF2B5EF4-FFF2-40B4-BE49-F238E27FC236}">
                  <a16:creationId xmlns:a16="http://schemas.microsoft.com/office/drawing/2014/main" id="{8C757564-EB53-4F68-A8D8-47A841418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9" name="图片 5">
              <a:extLst>
                <a:ext uri="{FF2B5EF4-FFF2-40B4-BE49-F238E27FC236}">
                  <a16:creationId xmlns:a16="http://schemas.microsoft.com/office/drawing/2014/main" id="{22044FD9-7DAA-4AA3-94D1-7E779F3FE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58169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790B0-D73C-4EEB-9BF2-8392D433D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310" y="-101709"/>
            <a:ext cx="12372816" cy="6959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58512B-ABD5-44AA-963A-4C7C8CAF8C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5036785" y="3033425"/>
            <a:ext cx="1957063" cy="3550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12D51C-ADC6-48BC-9D30-39FC3172BF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172310" y="4271553"/>
            <a:ext cx="1975571" cy="25864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AB6108-445B-431C-B202-50126405AF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9882752" y="3580847"/>
            <a:ext cx="2371392" cy="3301307"/>
          </a:xfrm>
          <a:prstGeom prst="rect">
            <a:avLst/>
          </a:prstGeom>
        </p:spPr>
      </p:pic>
      <p:pic>
        <p:nvPicPr>
          <p:cNvPr id="21" name="PA_库_图片 59">
            <a:extLst>
              <a:ext uri="{FF2B5EF4-FFF2-40B4-BE49-F238E27FC236}">
                <a16:creationId xmlns:a16="http://schemas.microsoft.com/office/drawing/2014/main" id="{1D8E5DC2-FD8C-4DF5-A0F5-DBC018DF85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88" y="569483"/>
            <a:ext cx="1835487" cy="3224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5F13A1-51E5-4953-A30B-705DD1E4153B}"/>
              </a:ext>
            </a:extLst>
          </p:cNvPr>
          <p:cNvSpPr txBox="1"/>
          <p:nvPr/>
        </p:nvSpPr>
        <p:spPr>
          <a:xfrm>
            <a:off x="4111661" y="2157662"/>
            <a:ext cx="769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đặt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câu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SVNIndi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41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0" y="-1383220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3EF86-9DBC-4927-B525-60DB153DDA28}"/>
              </a:ext>
            </a:extLst>
          </p:cNvPr>
          <p:cNvSpPr/>
          <p:nvPr/>
        </p:nvSpPr>
        <p:spPr>
          <a:xfrm>
            <a:off x="4389120" y="440772"/>
            <a:ext cx="7802880" cy="168986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120E86-A7AB-40E1-B655-020DA5F57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43" b="77738" l="22951" r="40843">
                        <a14:foregroundMark x1="31875" y1="60926" x2="32083" y2="62500"/>
                        <a14:backgroundMark x1="27813" y1="52870" x2="27708" y2="58426"/>
                        <a14:backgroundMark x1="30729" y1="49444" x2="33698" y2="49444"/>
                      </a14:backgroundRemoval>
                    </a14:imgEffect>
                  </a14:imgLayer>
                </a14:imgProps>
              </a:ext>
            </a:extLst>
          </a:blip>
          <a:srcRect l="20714" t="44444" r="56920" b="18562"/>
          <a:stretch/>
        </p:blipFill>
        <p:spPr>
          <a:xfrm>
            <a:off x="10226040" y="-431618"/>
            <a:ext cx="2423160" cy="22544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BB9958-7051-4E34-B445-E2423A64E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96" b="77315" l="26198" r="42240">
                        <a14:foregroundMark x1="30052" y1="54074" x2="30885" y2="55833"/>
                        <a14:foregroundMark x1="30781" y1="56667" x2="31042" y2="57500"/>
                        <a14:foregroundMark x1="32344" y1="75370" x2="32604" y2="76019"/>
                        <a14:foregroundMark x1="32708" y1="72222" x2="32760" y2="74537"/>
                        <a14:foregroundMark x1="32500" y1="77315" x2="32656" y2="77407"/>
                        <a14:foregroundMark x1="37552" y1="74815" x2="37552" y2="74815"/>
                        <a14:foregroundMark x1="38802" y1="56944" x2="39271" y2="59444"/>
                        <a14:foregroundMark x1="39740" y1="56667" x2="39948" y2="58796"/>
                        <a14:foregroundMark x1="37708" y1="76204" x2="37708" y2="76204"/>
                        <a14:foregroundMark x1="42240" y1="74630" x2="42240" y2="74630"/>
                        <a14:foregroundMark x1="39531" y1="73796" x2="39531" y2="73796"/>
                        <a14:foregroundMark x1="29531" y1="65741" x2="29635" y2="71667"/>
                        <a14:foregroundMark x1="40365" y1="74444" x2="40365" y2="74444"/>
                        <a14:foregroundMark x1="40938" y1="74444" x2="40938" y2="74444"/>
                        <a14:foregroundMark x1="41354" y1="74537" x2="41354" y2="74537"/>
                        <a14:foregroundMark x1="30677" y1="44167" x2="30677" y2="44167"/>
                        <a14:foregroundMark x1="30938" y1="43796" x2="30938" y2="43796"/>
                        <a14:foregroundMark x1="29740" y1="54074" x2="29063" y2="54907"/>
                        <a14:foregroundMark x1="27917" y1="49352" x2="27917" y2="49352"/>
                        <a14:foregroundMark x1="29010" y1="45278" x2="29010" y2="45278"/>
                      </a14:backgroundRemoval>
                    </a14:imgEffect>
                  </a14:imgLayer>
                </a14:imgProps>
              </a:ext>
            </a:extLst>
          </a:blip>
          <a:srcRect l="24500" t="40373" r="58250" b="19721"/>
          <a:stretch/>
        </p:blipFill>
        <p:spPr>
          <a:xfrm>
            <a:off x="5373889" y="6697603"/>
            <a:ext cx="2103120" cy="27367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95E825-6F54-4BF0-80BD-07622031F986}"/>
              </a:ext>
            </a:extLst>
          </p:cNvPr>
          <p:cNvSpPr txBox="1"/>
          <p:nvPr/>
        </p:nvSpPr>
        <p:spPr>
          <a:xfrm>
            <a:off x="651637" y="186330"/>
            <a:ext cx="10479640" cy="769441"/>
          </a:xfrm>
          <a:prstGeom prst="rect">
            <a:avLst/>
          </a:prstGeom>
          <a:solidFill>
            <a:srgbClr val="7F552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Đặt 2 – 3 câu với từ ngữ em tìm được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#9Slide05 SVNIndie" pitchFamily="2" charset="0"/>
              <a:ea typeface="+mn-ea"/>
              <a:cs typeface="+mn-cs"/>
            </a:endParaRPr>
          </a:p>
        </p:txBody>
      </p:sp>
      <p:sp>
        <p:nvSpPr>
          <p:cNvPr id="16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570143" y="4579468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713930" y="3147440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293124" y="3653490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454361" y="929995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Rectangle: Rounded Corners 33">
            <a:extLst>
              <a:ext uri="{FF2B5EF4-FFF2-40B4-BE49-F238E27FC236}">
                <a16:creationId xmlns:a16="http://schemas.microsoft.com/office/drawing/2014/main" id="{E22858FF-372D-42A9-80AE-90C91AC18DB2}"/>
              </a:ext>
            </a:extLst>
          </p:cNvPr>
          <p:cNvSpPr/>
          <p:nvPr/>
        </p:nvSpPr>
        <p:spPr>
          <a:xfrm>
            <a:off x="1218294" y="1157502"/>
            <a:ext cx="10226040" cy="5530580"/>
          </a:xfrm>
          <a:custGeom>
            <a:avLst/>
            <a:gdLst>
              <a:gd name="connsiteX0" fmla="*/ 0 w 10226040"/>
              <a:gd name="connsiteY0" fmla="*/ 719141 h 5530580"/>
              <a:gd name="connsiteX1" fmla="*/ 719141 w 10226040"/>
              <a:gd name="connsiteY1" fmla="*/ 0 h 5530580"/>
              <a:gd name="connsiteX2" fmla="*/ 1480747 w 10226040"/>
              <a:gd name="connsiteY2" fmla="*/ 0 h 5530580"/>
              <a:gd name="connsiteX3" fmla="*/ 1890842 w 10226040"/>
              <a:gd name="connsiteY3" fmla="*/ 0 h 5530580"/>
              <a:gd name="connsiteX4" fmla="*/ 2476693 w 10226040"/>
              <a:gd name="connsiteY4" fmla="*/ 0 h 5530580"/>
              <a:gd name="connsiteX5" fmla="*/ 3062543 w 10226040"/>
              <a:gd name="connsiteY5" fmla="*/ 0 h 5530580"/>
              <a:gd name="connsiteX6" fmla="*/ 3472639 w 10226040"/>
              <a:gd name="connsiteY6" fmla="*/ 0 h 5530580"/>
              <a:gd name="connsiteX7" fmla="*/ 4058489 w 10226040"/>
              <a:gd name="connsiteY7" fmla="*/ 0 h 5530580"/>
              <a:gd name="connsiteX8" fmla="*/ 4644340 w 10226040"/>
              <a:gd name="connsiteY8" fmla="*/ 0 h 5530580"/>
              <a:gd name="connsiteX9" fmla="*/ 5230190 w 10226040"/>
              <a:gd name="connsiteY9" fmla="*/ 0 h 5530580"/>
              <a:gd name="connsiteX10" fmla="*/ 5640285 w 10226040"/>
              <a:gd name="connsiteY10" fmla="*/ 0 h 5530580"/>
              <a:gd name="connsiteX11" fmla="*/ 6138258 w 10226040"/>
              <a:gd name="connsiteY11" fmla="*/ 0 h 5530580"/>
              <a:gd name="connsiteX12" fmla="*/ 6548354 w 10226040"/>
              <a:gd name="connsiteY12" fmla="*/ 0 h 5530580"/>
              <a:gd name="connsiteX13" fmla="*/ 7309959 w 10226040"/>
              <a:gd name="connsiteY13" fmla="*/ 0 h 5530580"/>
              <a:gd name="connsiteX14" fmla="*/ 7632177 w 10226040"/>
              <a:gd name="connsiteY14" fmla="*/ 0 h 5530580"/>
              <a:gd name="connsiteX15" fmla="*/ 8393783 w 10226040"/>
              <a:gd name="connsiteY15" fmla="*/ 0 h 5530580"/>
              <a:gd name="connsiteX16" fmla="*/ 9506899 w 10226040"/>
              <a:gd name="connsiteY16" fmla="*/ 0 h 5530580"/>
              <a:gd name="connsiteX17" fmla="*/ 10226040 w 10226040"/>
              <a:gd name="connsiteY17" fmla="*/ 719141 h 5530580"/>
              <a:gd name="connsiteX18" fmla="*/ 10226040 w 10226040"/>
              <a:gd name="connsiteY18" fmla="*/ 1303755 h 5530580"/>
              <a:gd name="connsiteX19" fmla="*/ 10226040 w 10226040"/>
              <a:gd name="connsiteY19" fmla="*/ 1765600 h 5530580"/>
              <a:gd name="connsiteX20" fmla="*/ 10226040 w 10226040"/>
              <a:gd name="connsiteY20" fmla="*/ 2350214 h 5530580"/>
              <a:gd name="connsiteX21" fmla="*/ 10226040 w 10226040"/>
              <a:gd name="connsiteY21" fmla="*/ 2812059 h 5530580"/>
              <a:gd name="connsiteX22" fmla="*/ 10226040 w 10226040"/>
              <a:gd name="connsiteY22" fmla="*/ 3396673 h 5530580"/>
              <a:gd name="connsiteX23" fmla="*/ 10226040 w 10226040"/>
              <a:gd name="connsiteY23" fmla="*/ 3940364 h 5530580"/>
              <a:gd name="connsiteX24" fmla="*/ 10226040 w 10226040"/>
              <a:gd name="connsiteY24" fmla="*/ 4811439 h 5530580"/>
              <a:gd name="connsiteX25" fmla="*/ 9506899 w 10226040"/>
              <a:gd name="connsiteY25" fmla="*/ 5530580 h 5530580"/>
              <a:gd name="connsiteX26" fmla="*/ 9008926 w 10226040"/>
              <a:gd name="connsiteY26" fmla="*/ 5530580 h 5530580"/>
              <a:gd name="connsiteX27" fmla="*/ 8335198 w 10226040"/>
              <a:gd name="connsiteY27" fmla="*/ 5530580 h 5530580"/>
              <a:gd name="connsiteX28" fmla="*/ 7925103 w 10226040"/>
              <a:gd name="connsiteY28" fmla="*/ 5530580 h 5530580"/>
              <a:gd name="connsiteX29" fmla="*/ 7251374 w 10226040"/>
              <a:gd name="connsiteY29" fmla="*/ 5530580 h 5530580"/>
              <a:gd name="connsiteX30" fmla="*/ 6841279 w 10226040"/>
              <a:gd name="connsiteY30" fmla="*/ 5530580 h 5530580"/>
              <a:gd name="connsiteX31" fmla="*/ 6519061 w 10226040"/>
              <a:gd name="connsiteY31" fmla="*/ 5530580 h 5530580"/>
              <a:gd name="connsiteX32" fmla="*/ 6021088 w 10226040"/>
              <a:gd name="connsiteY32" fmla="*/ 5530580 h 5530580"/>
              <a:gd name="connsiteX33" fmla="*/ 5347360 w 10226040"/>
              <a:gd name="connsiteY33" fmla="*/ 5530580 h 5530580"/>
              <a:gd name="connsiteX34" fmla="*/ 4849387 w 10226040"/>
              <a:gd name="connsiteY34" fmla="*/ 5530580 h 5530580"/>
              <a:gd name="connsiteX35" fmla="*/ 4087782 w 10226040"/>
              <a:gd name="connsiteY35" fmla="*/ 5530580 h 5530580"/>
              <a:gd name="connsiteX36" fmla="*/ 3765564 w 10226040"/>
              <a:gd name="connsiteY36" fmla="*/ 5530580 h 5530580"/>
              <a:gd name="connsiteX37" fmla="*/ 3267591 w 10226040"/>
              <a:gd name="connsiteY37" fmla="*/ 5530580 h 5530580"/>
              <a:gd name="connsiteX38" fmla="*/ 2681740 w 10226040"/>
              <a:gd name="connsiteY38" fmla="*/ 5530580 h 5530580"/>
              <a:gd name="connsiteX39" fmla="*/ 2183767 w 10226040"/>
              <a:gd name="connsiteY39" fmla="*/ 5530580 h 5530580"/>
              <a:gd name="connsiteX40" fmla="*/ 1510039 w 10226040"/>
              <a:gd name="connsiteY40" fmla="*/ 5530580 h 5530580"/>
              <a:gd name="connsiteX41" fmla="*/ 719141 w 10226040"/>
              <a:gd name="connsiteY41" fmla="*/ 5530580 h 5530580"/>
              <a:gd name="connsiteX42" fmla="*/ 0 w 10226040"/>
              <a:gd name="connsiteY42" fmla="*/ 4811439 h 5530580"/>
              <a:gd name="connsiteX43" fmla="*/ 0 w 10226040"/>
              <a:gd name="connsiteY43" fmla="*/ 4144979 h 5530580"/>
              <a:gd name="connsiteX44" fmla="*/ 0 w 10226040"/>
              <a:gd name="connsiteY44" fmla="*/ 3478519 h 5530580"/>
              <a:gd name="connsiteX45" fmla="*/ 0 w 10226040"/>
              <a:gd name="connsiteY45" fmla="*/ 2812059 h 5530580"/>
              <a:gd name="connsiteX46" fmla="*/ 0 w 10226040"/>
              <a:gd name="connsiteY46" fmla="*/ 2309291 h 5530580"/>
              <a:gd name="connsiteX47" fmla="*/ 0 w 10226040"/>
              <a:gd name="connsiteY47" fmla="*/ 1724677 h 5530580"/>
              <a:gd name="connsiteX48" fmla="*/ 0 w 10226040"/>
              <a:gd name="connsiteY48" fmla="*/ 719141 h 55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226040" h="5530580" fill="none" extrusionOk="0">
                <a:moveTo>
                  <a:pt x="0" y="719141"/>
                </a:moveTo>
                <a:cubicBezTo>
                  <a:pt x="-74423" y="401664"/>
                  <a:pt x="313144" y="-5416"/>
                  <a:pt x="719141" y="0"/>
                </a:cubicBezTo>
                <a:cubicBezTo>
                  <a:pt x="1058283" y="-49627"/>
                  <a:pt x="1223957" y="6174"/>
                  <a:pt x="1480747" y="0"/>
                </a:cubicBezTo>
                <a:cubicBezTo>
                  <a:pt x="1737537" y="-6174"/>
                  <a:pt x="1703540" y="47808"/>
                  <a:pt x="1890842" y="0"/>
                </a:cubicBezTo>
                <a:cubicBezTo>
                  <a:pt x="2078144" y="-47808"/>
                  <a:pt x="2241187" y="56601"/>
                  <a:pt x="2476693" y="0"/>
                </a:cubicBezTo>
                <a:cubicBezTo>
                  <a:pt x="2712199" y="-56601"/>
                  <a:pt x="2910864" y="55464"/>
                  <a:pt x="3062543" y="0"/>
                </a:cubicBezTo>
                <a:cubicBezTo>
                  <a:pt x="3214222" y="-55464"/>
                  <a:pt x="3269964" y="19855"/>
                  <a:pt x="3472639" y="0"/>
                </a:cubicBezTo>
                <a:cubicBezTo>
                  <a:pt x="3675314" y="-19855"/>
                  <a:pt x="3836610" y="28020"/>
                  <a:pt x="4058489" y="0"/>
                </a:cubicBezTo>
                <a:cubicBezTo>
                  <a:pt x="4280368" y="-28020"/>
                  <a:pt x="4425892" y="65337"/>
                  <a:pt x="4644340" y="0"/>
                </a:cubicBezTo>
                <a:cubicBezTo>
                  <a:pt x="4862788" y="-65337"/>
                  <a:pt x="5069356" y="50275"/>
                  <a:pt x="5230190" y="0"/>
                </a:cubicBezTo>
                <a:cubicBezTo>
                  <a:pt x="5391024" y="-50275"/>
                  <a:pt x="5492780" y="18238"/>
                  <a:pt x="5640285" y="0"/>
                </a:cubicBezTo>
                <a:cubicBezTo>
                  <a:pt x="5787790" y="-18238"/>
                  <a:pt x="5977308" y="10680"/>
                  <a:pt x="6138258" y="0"/>
                </a:cubicBezTo>
                <a:cubicBezTo>
                  <a:pt x="6299208" y="-10680"/>
                  <a:pt x="6450205" y="45969"/>
                  <a:pt x="6548354" y="0"/>
                </a:cubicBezTo>
                <a:cubicBezTo>
                  <a:pt x="6646503" y="-45969"/>
                  <a:pt x="6932389" y="45603"/>
                  <a:pt x="7309959" y="0"/>
                </a:cubicBezTo>
                <a:cubicBezTo>
                  <a:pt x="7687529" y="-45603"/>
                  <a:pt x="7542679" y="18656"/>
                  <a:pt x="7632177" y="0"/>
                </a:cubicBezTo>
                <a:cubicBezTo>
                  <a:pt x="7721675" y="-18656"/>
                  <a:pt x="8236131" y="69395"/>
                  <a:pt x="8393783" y="0"/>
                </a:cubicBezTo>
                <a:cubicBezTo>
                  <a:pt x="8551435" y="-69395"/>
                  <a:pt x="9023856" y="49671"/>
                  <a:pt x="9506899" y="0"/>
                </a:cubicBezTo>
                <a:cubicBezTo>
                  <a:pt x="9899975" y="33250"/>
                  <a:pt x="10140777" y="292105"/>
                  <a:pt x="10226040" y="719141"/>
                </a:cubicBezTo>
                <a:cubicBezTo>
                  <a:pt x="10294221" y="884000"/>
                  <a:pt x="10163493" y="1163717"/>
                  <a:pt x="10226040" y="1303755"/>
                </a:cubicBezTo>
                <a:cubicBezTo>
                  <a:pt x="10288587" y="1443793"/>
                  <a:pt x="10207009" y="1634602"/>
                  <a:pt x="10226040" y="1765600"/>
                </a:cubicBezTo>
                <a:cubicBezTo>
                  <a:pt x="10245071" y="1896598"/>
                  <a:pt x="10208255" y="2144265"/>
                  <a:pt x="10226040" y="2350214"/>
                </a:cubicBezTo>
                <a:cubicBezTo>
                  <a:pt x="10243825" y="2556163"/>
                  <a:pt x="10216697" y="2592430"/>
                  <a:pt x="10226040" y="2812059"/>
                </a:cubicBezTo>
                <a:cubicBezTo>
                  <a:pt x="10235383" y="3031688"/>
                  <a:pt x="10201877" y="3184952"/>
                  <a:pt x="10226040" y="3396673"/>
                </a:cubicBezTo>
                <a:cubicBezTo>
                  <a:pt x="10250203" y="3608394"/>
                  <a:pt x="10189319" y="3795572"/>
                  <a:pt x="10226040" y="3940364"/>
                </a:cubicBezTo>
                <a:cubicBezTo>
                  <a:pt x="10262761" y="4085156"/>
                  <a:pt x="10223892" y="4405182"/>
                  <a:pt x="10226040" y="4811439"/>
                </a:cubicBezTo>
                <a:cubicBezTo>
                  <a:pt x="10170817" y="5114213"/>
                  <a:pt x="9919355" y="5500585"/>
                  <a:pt x="9506899" y="5530580"/>
                </a:cubicBezTo>
                <a:cubicBezTo>
                  <a:pt x="9385894" y="5544199"/>
                  <a:pt x="9130781" y="5509957"/>
                  <a:pt x="9008926" y="5530580"/>
                </a:cubicBezTo>
                <a:cubicBezTo>
                  <a:pt x="8887071" y="5551203"/>
                  <a:pt x="8656213" y="5462995"/>
                  <a:pt x="8335198" y="5530580"/>
                </a:cubicBezTo>
                <a:cubicBezTo>
                  <a:pt x="8014183" y="5598165"/>
                  <a:pt x="8100006" y="5493228"/>
                  <a:pt x="7925103" y="5530580"/>
                </a:cubicBezTo>
                <a:cubicBezTo>
                  <a:pt x="7750200" y="5567932"/>
                  <a:pt x="7504745" y="5468363"/>
                  <a:pt x="7251374" y="5530580"/>
                </a:cubicBezTo>
                <a:cubicBezTo>
                  <a:pt x="6998003" y="5592797"/>
                  <a:pt x="6987844" y="5522601"/>
                  <a:pt x="6841279" y="5530580"/>
                </a:cubicBezTo>
                <a:cubicBezTo>
                  <a:pt x="6694715" y="5538559"/>
                  <a:pt x="6619527" y="5509371"/>
                  <a:pt x="6519061" y="5530580"/>
                </a:cubicBezTo>
                <a:cubicBezTo>
                  <a:pt x="6418595" y="5551789"/>
                  <a:pt x="6253929" y="5481176"/>
                  <a:pt x="6021088" y="5530580"/>
                </a:cubicBezTo>
                <a:cubicBezTo>
                  <a:pt x="5788247" y="5579984"/>
                  <a:pt x="5677208" y="5496319"/>
                  <a:pt x="5347360" y="5530580"/>
                </a:cubicBezTo>
                <a:cubicBezTo>
                  <a:pt x="5017512" y="5564841"/>
                  <a:pt x="5077195" y="5510875"/>
                  <a:pt x="4849387" y="5530580"/>
                </a:cubicBezTo>
                <a:cubicBezTo>
                  <a:pt x="4621579" y="5550285"/>
                  <a:pt x="4426014" y="5525676"/>
                  <a:pt x="4087782" y="5530580"/>
                </a:cubicBezTo>
                <a:cubicBezTo>
                  <a:pt x="3749550" y="5535484"/>
                  <a:pt x="3908787" y="5515764"/>
                  <a:pt x="3765564" y="5530580"/>
                </a:cubicBezTo>
                <a:cubicBezTo>
                  <a:pt x="3622341" y="5545396"/>
                  <a:pt x="3370188" y="5511396"/>
                  <a:pt x="3267591" y="5530580"/>
                </a:cubicBezTo>
                <a:cubicBezTo>
                  <a:pt x="3164994" y="5549764"/>
                  <a:pt x="2895592" y="5463186"/>
                  <a:pt x="2681740" y="5530580"/>
                </a:cubicBezTo>
                <a:cubicBezTo>
                  <a:pt x="2467888" y="5597974"/>
                  <a:pt x="2320972" y="5527311"/>
                  <a:pt x="2183767" y="5530580"/>
                </a:cubicBezTo>
                <a:cubicBezTo>
                  <a:pt x="2046562" y="5533849"/>
                  <a:pt x="1844029" y="5506208"/>
                  <a:pt x="1510039" y="5530580"/>
                </a:cubicBezTo>
                <a:cubicBezTo>
                  <a:pt x="1176049" y="5554952"/>
                  <a:pt x="954183" y="5494626"/>
                  <a:pt x="719141" y="5530580"/>
                </a:cubicBezTo>
                <a:cubicBezTo>
                  <a:pt x="337917" y="5524123"/>
                  <a:pt x="-32778" y="5195688"/>
                  <a:pt x="0" y="4811439"/>
                </a:cubicBezTo>
                <a:cubicBezTo>
                  <a:pt x="-3296" y="4516087"/>
                  <a:pt x="29370" y="4381794"/>
                  <a:pt x="0" y="4144979"/>
                </a:cubicBezTo>
                <a:cubicBezTo>
                  <a:pt x="-29370" y="3908164"/>
                  <a:pt x="68622" y="3643726"/>
                  <a:pt x="0" y="3478519"/>
                </a:cubicBezTo>
                <a:cubicBezTo>
                  <a:pt x="-68622" y="3313312"/>
                  <a:pt x="36861" y="2970367"/>
                  <a:pt x="0" y="2812059"/>
                </a:cubicBezTo>
                <a:cubicBezTo>
                  <a:pt x="-36861" y="2653751"/>
                  <a:pt x="12829" y="2459863"/>
                  <a:pt x="0" y="2309291"/>
                </a:cubicBezTo>
                <a:cubicBezTo>
                  <a:pt x="-12829" y="2158719"/>
                  <a:pt x="39388" y="1967307"/>
                  <a:pt x="0" y="1724677"/>
                </a:cubicBezTo>
                <a:cubicBezTo>
                  <a:pt x="-39388" y="1482047"/>
                  <a:pt x="68619" y="1215355"/>
                  <a:pt x="0" y="719141"/>
                </a:cubicBezTo>
                <a:close/>
              </a:path>
              <a:path w="10226040" h="5530580" stroke="0" extrusionOk="0">
                <a:moveTo>
                  <a:pt x="0" y="719141"/>
                </a:moveTo>
                <a:cubicBezTo>
                  <a:pt x="-51576" y="368410"/>
                  <a:pt x="315122" y="35580"/>
                  <a:pt x="719141" y="0"/>
                </a:cubicBezTo>
                <a:cubicBezTo>
                  <a:pt x="1009508" y="-12239"/>
                  <a:pt x="1326560" y="84524"/>
                  <a:pt x="1480747" y="0"/>
                </a:cubicBezTo>
                <a:cubicBezTo>
                  <a:pt x="1634934" y="-84524"/>
                  <a:pt x="1893942" y="18299"/>
                  <a:pt x="2066597" y="0"/>
                </a:cubicBezTo>
                <a:cubicBezTo>
                  <a:pt x="2239252" y="-18299"/>
                  <a:pt x="2286420" y="38590"/>
                  <a:pt x="2476693" y="0"/>
                </a:cubicBezTo>
                <a:cubicBezTo>
                  <a:pt x="2666966" y="-38590"/>
                  <a:pt x="2878850" y="21659"/>
                  <a:pt x="3062543" y="0"/>
                </a:cubicBezTo>
                <a:cubicBezTo>
                  <a:pt x="3246236" y="-21659"/>
                  <a:pt x="3248001" y="15146"/>
                  <a:pt x="3384761" y="0"/>
                </a:cubicBezTo>
                <a:cubicBezTo>
                  <a:pt x="3521521" y="-15146"/>
                  <a:pt x="3762566" y="11005"/>
                  <a:pt x="3882734" y="0"/>
                </a:cubicBezTo>
                <a:cubicBezTo>
                  <a:pt x="4002902" y="-11005"/>
                  <a:pt x="4335978" y="6953"/>
                  <a:pt x="4468584" y="0"/>
                </a:cubicBezTo>
                <a:cubicBezTo>
                  <a:pt x="4601190" y="-6953"/>
                  <a:pt x="4832546" y="30176"/>
                  <a:pt x="5054435" y="0"/>
                </a:cubicBezTo>
                <a:cubicBezTo>
                  <a:pt x="5276324" y="-30176"/>
                  <a:pt x="5543067" y="3296"/>
                  <a:pt x="5728163" y="0"/>
                </a:cubicBezTo>
                <a:cubicBezTo>
                  <a:pt x="5913259" y="-3296"/>
                  <a:pt x="6014145" y="42949"/>
                  <a:pt x="6138258" y="0"/>
                </a:cubicBezTo>
                <a:cubicBezTo>
                  <a:pt x="6262371" y="-42949"/>
                  <a:pt x="6423723" y="59468"/>
                  <a:pt x="6636231" y="0"/>
                </a:cubicBezTo>
                <a:cubicBezTo>
                  <a:pt x="6848739" y="-59468"/>
                  <a:pt x="7007329" y="15491"/>
                  <a:pt x="7309959" y="0"/>
                </a:cubicBezTo>
                <a:cubicBezTo>
                  <a:pt x="7612589" y="-15491"/>
                  <a:pt x="7630757" y="16289"/>
                  <a:pt x="7807932" y="0"/>
                </a:cubicBezTo>
                <a:cubicBezTo>
                  <a:pt x="7985107" y="-16289"/>
                  <a:pt x="8072882" y="4651"/>
                  <a:pt x="8305905" y="0"/>
                </a:cubicBezTo>
                <a:cubicBezTo>
                  <a:pt x="8538928" y="-4651"/>
                  <a:pt x="9014011" y="52848"/>
                  <a:pt x="9506899" y="0"/>
                </a:cubicBezTo>
                <a:cubicBezTo>
                  <a:pt x="9848812" y="21887"/>
                  <a:pt x="10277900" y="252614"/>
                  <a:pt x="10226040" y="719141"/>
                </a:cubicBezTo>
                <a:cubicBezTo>
                  <a:pt x="10241065" y="977707"/>
                  <a:pt x="10158610" y="1175303"/>
                  <a:pt x="10226040" y="1344678"/>
                </a:cubicBezTo>
                <a:cubicBezTo>
                  <a:pt x="10293470" y="1514053"/>
                  <a:pt x="10188051" y="1758780"/>
                  <a:pt x="10226040" y="2011138"/>
                </a:cubicBezTo>
                <a:cubicBezTo>
                  <a:pt x="10264029" y="2263496"/>
                  <a:pt x="10175960" y="2271443"/>
                  <a:pt x="10226040" y="2513906"/>
                </a:cubicBezTo>
                <a:cubicBezTo>
                  <a:pt x="10276120" y="2756369"/>
                  <a:pt x="10153797" y="3001323"/>
                  <a:pt x="10226040" y="3139443"/>
                </a:cubicBezTo>
                <a:cubicBezTo>
                  <a:pt x="10298283" y="3277563"/>
                  <a:pt x="10197138" y="3526186"/>
                  <a:pt x="10226040" y="3724057"/>
                </a:cubicBezTo>
                <a:cubicBezTo>
                  <a:pt x="10254942" y="3921928"/>
                  <a:pt x="10177249" y="4514752"/>
                  <a:pt x="10226040" y="4811439"/>
                </a:cubicBezTo>
                <a:cubicBezTo>
                  <a:pt x="10209661" y="5265821"/>
                  <a:pt x="9858991" y="5427880"/>
                  <a:pt x="9506899" y="5530580"/>
                </a:cubicBezTo>
                <a:cubicBezTo>
                  <a:pt x="9275323" y="5542147"/>
                  <a:pt x="9168666" y="5522534"/>
                  <a:pt x="9008926" y="5530580"/>
                </a:cubicBezTo>
                <a:cubicBezTo>
                  <a:pt x="8849186" y="5538626"/>
                  <a:pt x="8831969" y="5518185"/>
                  <a:pt x="8686708" y="5530580"/>
                </a:cubicBezTo>
                <a:cubicBezTo>
                  <a:pt x="8541447" y="5542975"/>
                  <a:pt x="8468401" y="5495593"/>
                  <a:pt x="8276613" y="5530580"/>
                </a:cubicBezTo>
                <a:cubicBezTo>
                  <a:pt x="8084825" y="5565567"/>
                  <a:pt x="8026512" y="5491933"/>
                  <a:pt x="7954395" y="5530580"/>
                </a:cubicBezTo>
                <a:cubicBezTo>
                  <a:pt x="7882278" y="5569227"/>
                  <a:pt x="7365047" y="5478957"/>
                  <a:pt x="7192789" y="5530580"/>
                </a:cubicBezTo>
                <a:cubicBezTo>
                  <a:pt x="7020531" y="5582203"/>
                  <a:pt x="6874343" y="5511163"/>
                  <a:pt x="6782694" y="5530580"/>
                </a:cubicBezTo>
                <a:cubicBezTo>
                  <a:pt x="6691046" y="5549997"/>
                  <a:pt x="6257219" y="5466764"/>
                  <a:pt x="6108966" y="5530580"/>
                </a:cubicBezTo>
                <a:cubicBezTo>
                  <a:pt x="5960713" y="5594396"/>
                  <a:pt x="5945474" y="5513201"/>
                  <a:pt x="5786748" y="5530580"/>
                </a:cubicBezTo>
                <a:cubicBezTo>
                  <a:pt x="5628022" y="5547959"/>
                  <a:pt x="5357266" y="5476840"/>
                  <a:pt x="5200898" y="5530580"/>
                </a:cubicBezTo>
                <a:cubicBezTo>
                  <a:pt x="5044530" y="5584320"/>
                  <a:pt x="4788119" y="5489902"/>
                  <a:pt x="4527169" y="5530580"/>
                </a:cubicBezTo>
                <a:cubicBezTo>
                  <a:pt x="4266219" y="5571258"/>
                  <a:pt x="4102852" y="5512573"/>
                  <a:pt x="3941319" y="5530580"/>
                </a:cubicBezTo>
                <a:cubicBezTo>
                  <a:pt x="3779786" y="5548587"/>
                  <a:pt x="3482656" y="5500574"/>
                  <a:pt x="3355468" y="5530580"/>
                </a:cubicBezTo>
                <a:cubicBezTo>
                  <a:pt x="3228280" y="5560586"/>
                  <a:pt x="2965957" y="5474229"/>
                  <a:pt x="2681740" y="5530580"/>
                </a:cubicBezTo>
                <a:cubicBezTo>
                  <a:pt x="2397523" y="5586931"/>
                  <a:pt x="2365955" y="5496079"/>
                  <a:pt x="2271645" y="5530580"/>
                </a:cubicBezTo>
                <a:cubicBezTo>
                  <a:pt x="2177336" y="5565081"/>
                  <a:pt x="1987648" y="5501404"/>
                  <a:pt x="1773672" y="5530580"/>
                </a:cubicBezTo>
                <a:cubicBezTo>
                  <a:pt x="1559696" y="5559756"/>
                  <a:pt x="1467927" y="5515694"/>
                  <a:pt x="1275699" y="5530580"/>
                </a:cubicBezTo>
                <a:cubicBezTo>
                  <a:pt x="1083471" y="5545466"/>
                  <a:pt x="953896" y="5473178"/>
                  <a:pt x="719141" y="5530580"/>
                </a:cubicBezTo>
                <a:cubicBezTo>
                  <a:pt x="412744" y="5547863"/>
                  <a:pt x="30672" y="5226524"/>
                  <a:pt x="0" y="4811439"/>
                </a:cubicBezTo>
                <a:cubicBezTo>
                  <a:pt x="-33635" y="4571645"/>
                  <a:pt x="59970" y="4345749"/>
                  <a:pt x="0" y="4226825"/>
                </a:cubicBezTo>
                <a:cubicBezTo>
                  <a:pt x="-59970" y="4107901"/>
                  <a:pt x="8400" y="3912040"/>
                  <a:pt x="0" y="3724057"/>
                </a:cubicBezTo>
                <a:cubicBezTo>
                  <a:pt x="-8400" y="3536074"/>
                  <a:pt x="24123" y="3448758"/>
                  <a:pt x="0" y="3221289"/>
                </a:cubicBezTo>
                <a:cubicBezTo>
                  <a:pt x="-24123" y="2993820"/>
                  <a:pt x="18502" y="2883102"/>
                  <a:pt x="0" y="2554829"/>
                </a:cubicBezTo>
                <a:cubicBezTo>
                  <a:pt x="-18502" y="2226556"/>
                  <a:pt x="50688" y="2168198"/>
                  <a:pt x="0" y="1970215"/>
                </a:cubicBezTo>
                <a:cubicBezTo>
                  <a:pt x="-50688" y="1772232"/>
                  <a:pt x="51434" y="1610940"/>
                  <a:pt x="0" y="1426524"/>
                </a:cubicBezTo>
                <a:cubicBezTo>
                  <a:pt x="-51434" y="1242108"/>
                  <a:pt x="36746" y="1069389"/>
                  <a:pt x="0" y="719141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A806D0DA-1298-4CD8-BFC1-B180A04FCC4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0142" y="3643539"/>
            <a:ext cx="5975315" cy="30331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8D1BBF-CC5A-486D-A1B6-9715FC4AB5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444" b="56019" l="78594" r="91458">
                        <a14:foregroundMark x1="78594" y1="41944" x2="78906" y2="42500"/>
                        <a14:foregroundMark x1="86302" y1="41111" x2="86198" y2="44537"/>
                        <a14:foregroundMark x1="88854" y1="44722" x2="90573" y2="46204"/>
                        <a14:foregroundMark x1="90885" y1="46111" x2="91198" y2="47037"/>
                        <a14:foregroundMark x1="91510" y1="46667" x2="91510" y2="46667"/>
                        <a14:foregroundMark x1="85885" y1="55926" x2="85990" y2="56019"/>
                        <a14:foregroundMark x1="81979" y1="34444" x2="81979" y2="34444"/>
                        <a14:backgroundMark x1="80990" y1="49259" x2="82448" y2="49074"/>
                        <a14:backgroundMark x1="78958" y1="35463" x2="80260" y2="37222"/>
                        <a14:backgroundMark x1="89063" y1="36759" x2="89740" y2="39815"/>
                        <a14:backgroundMark x1="82969" y1="48241" x2="82917" y2="49352"/>
                        <a14:backgroundMark x1="83229" y1="47685" x2="82552" y2="51111"/>
                        <a14:backgroundMark x1="89635" y1="51667" x2="90000" y2="52407"/>
                      </a14:backgroundRemoval>
                    </a14:imgEffect>
                  </a14:imgLayer>
                </a14:imgProps>
              </a:ext>
            </a:extLst>
          </a:blip>
          <a:srcRect l="77759" t="31965" r="7981" b="41198"/>
          <a:stretch/>
        </p:blipFill>
        <p:spPr>
          <a:xfrm>
            <a:off x="-232011" y="5006547"/>
            <a:ext cx="1844040" cy="195219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E60ED09-D1AC-4273-A154-683272B97189}"/>
              </a:ext>
            </a:extLst>
          </p:cNvPr>
          <p:cNvGrpSpPr/>
          <p:nvPr/>
        </p:nvGrpSpPr>
        <p:grpSpPr>
          <a:xfrm>
            <a:off x="4272714" y="1801503"/>
            <a:ext cx="5319152" cy="1938992"/>
            <a:chOff x="4394577" y="1279684"/>
            <a:chExt cx="3347287" cy="1938992"/>
          </a:xfrm>
        </p:grpSpPr>
        <p:sp>
          <p:nvSpPr>
            <p:cNvPr id="30" name="Speech Bubble: Rectangle 18">
              <a:extLst>
                <a:ext uri="{FF2B5EF4-FFF2-40B4-BE49-F238E27FC236}">
                  <a16:creationId xmlns:a16="http://schemas.microsoft.com/office/drawing/2014/main" id="{A7632721-A31F-4697-90BD-ADBC234BB7B9}"/>
                </a:ext>
              </a:extLst>
            </p:cNvPr>
            <p:cNvSpPr/>
            <p:nvPr/>
          </p:nvSpPr>
          <p:spPr>
            <a:xfrm>
              <a:off x="4394577" y="1281203"/>
              <a:ext cx="3347287" cy="1569660"/>
            </a:xfrm>
            <a:prstGeom prst="wedgeRect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Arial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73E674-6FA7-41FC-9DB7-5CDFF21B1A4A}"/>
                </a:ext>
              </a:extLst>
            </p:cNvPr>
            <p:cNvSpPr txBox="1"/>
            <p:nvPr/>
          </p:nvSpPr>
          <p:spPr>
            <a:xfrm>
              <a:off x="4394577" y="1279684"/>
              <a:ext cx="3174419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M. </a:t>
              </a:r>
              <a:r>
                <a:rPr lang="en-US" sz="4000" b="1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Dòng</a:t>
              </a:r>
              <a:r>
                <a:rPr lang="en-US" sz="4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sông</a:t>
              </a:r>
              <a:r>
                <a:rPr lang="en-US" sz="4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uốn</a:t>
              </a:r>
              <a:r>
                <a:rPr lang="en-US" sz="4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khúc</a:t>
              </a:r>
              <a:r>
                <a:rPr lang="en-US" sz="4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quanh</a:t>
              </a:r>
              <a:r>
                <a:rPr lang="en-US" sz="4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làng</a:t>
              </a:r>
              <a:r>
                <a:rPr lang="en-US" sz="4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xóm</a:t>
              </a:r>
              <a:endPara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489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CCCAAE-E55D-48AC-800B-9644AC38A122}"/>
              </a:ext>
            </a:extLst>
          </p:cNvPr>
          <p:cNvSpPr txBox="1"/>
          <p:nvPr/>
        </p:nvSpPr>
        <p:spPr>
          <a:xfrm>
            <a:off x="2809158" y="1407560"/>
            <a:ext cx="8098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Coiny" panose="02000903060500060000" pitchFamily="2" charset="0"/>
              </a:rPr>
              <a:t>Chia </a:t>
            </a:r>
            <a:r>
              <a:rPr lang="en-US" sz="6000" dirty="0" err="1">
                <a:solidFill>
                  <a:srgbClr val="FFFF00"/>
                </a:solidFill>
                <a:latin typeface="Coiny" panose="02000903060500060000" pitchFamily="2" charset="0"/>
              </a:rPr>
              <a:t>sẻ</a:t>
            </a:r>
            <a:r>
              <a:rPr lang="en-US" sz="6000" dirty="0">
                <a:solidFill>
                  <a:srgbClr val="FFFF00"/>
                </a:solidFill>
                <a:latin typeface="Coiny" panose="0200090306050006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Coiny" panose="02000903060500060000" pitchFamily="2" charset="0"/>
              </a:rPr>
              <a:t>trước</a:t>
            </a:r>
            <a:r>
              <a:rPr lang="en-US" sz="6000" dirty="0">
                <a:solidFill>
                  <a:srgbClr val="FFFF00"/>
                </a:solidFill>
                <a:latin typeface="Coiny" panose="0200090306050006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Coiny" panose="02000903060500060000" pitchFamily="2" charset="0"/>
              </a:rPr>
              <a:t>lớp</a:t>
            </a:r>
            <a:endParaRPr lang="en-US" sz="6000" dirty="0">
              <a:solidFill>
                <a:srgbClr val="FFFF0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47ED75-209D-489E-A39E-835C93EE0217}"/>
              </a:ext>
            </a:extLst>
          </p:cNvPr>
          <p:cNvSpPr txBox="1"/>
          <p:nvPr/>
        </p:nvSpPr>
        <p:spPr>
          <a:xfrm>
            <a:off x="3411020" y="2260315"/>
            <a:ext cx="758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249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220</Words>
  <Application>Microsoft Office PowerPoint</Application>
  <PresentationFormat>Widescreen</PresentationFormat>
  <Paragraphs>48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#9Slide05 SVNIndie</vt:lpstr>
      <vt:lpstr>#9Slide05 SVNUT Triumph</vt:lpstr>
      <vt:lpstr>Arial</vt:lpstr>
      <vt:lpstr>Calibri</vt:lpstr>
      <vt:lpstr>Calibri Light</vt:lpstr>
      <vt:lpstr>Coiny</vt:lpstr>
      <vt:lpstr>iCiel Cadena</vt:lpstr>
      <vt:lpstr>Times New Roman</vt:lpstr>
      <vt:lpstr>方正清刻本悦宋简体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STD_DELL</cp:lastModifiedBy>
  <cp:revision>24</cp:revision>
  <dcterms:created xsi:type="dcterms:W3CDTF">2022-03-10T14:22:59Z</dcterms:created>
  <dcterms:modified xsi:type="dcterms:W3CDTF">2026-03-21T09:08:00Z</dcterms:modified>
</cp:coreProperties>
</file>