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3" r:id="rId3"/>
  </p:sldMasterIdLst>
  <p:notesMasterIdLst>
    <p:notesMasterId r:id="rId10"/>
  </p:notesMasterIdLst>
  <p:sldIdLst>
    <p:sldId id="257" r:id="rId4"/>
    <p:sldId id="342" r:id="rId5"/>
    <p:sldId id="283" r:id="rId6"/>
    <p:sldId id="284" r:id="rId7"/>
    <p:sldId id="341" r:id="rId8"/>
    <p:sldId id="27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D1559-936B-48C8-84EB-9042171AA426}" type="datetimeFigureOut">
              <a:rPr lang="en-US" smtClean="0"/>
              <a:t>3/21/2026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E55DFD-35A7-46C3-9A2C-448836A0BF9A}" type="slidenum">
              <a:rPr lang="en-US" smtClean="0"/>
              <a:t>‹#›</a:t>
            </a:fld>
            <a:endParaRPr lang="en-US"/>
          </a:p>
        </p:txBody>
      </p:sp>
    </p:spTree>
    <p:extLst>
      <p:ext uri="{BB962C8B-B14F-4D97-AF65-F5344CB8AC3E}">
        <p14:creationId xmlns:p14="http://schemas.microsoft.com/office/powerpoint/2010/main" val="628396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字魂70号-灵悦黑体" panose="00000500000000000000" pitchFamily="2" charset="-122"/>
              <a:cs typeface="+mn-cs"/>
            </a:endParaRPr>
          </a:p>
        </p:txBody>
      </p:sp>
    </p:spTree>
    <p:extLst>
      <p:ext uri="{BB962C8B-B14F-4D97-AF65-F5344CB8AC3E}">
        <p14:creationId xmlns:p14="http://schemas.microsoft.com/office/powerpoint/2010/main" val="338123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812092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CD010-A9A3-4117-BFBF-9C1583B3E1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91795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235816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7">
  <p:cSld name="Title only 7">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960001"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930906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5">
  <p:cSld name="Title and two columns 5">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2110217" y="1918239"/>
            <a:ext cx="37880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8"/>
          <p:cNvSpPr txBox="1">
            <a:spLocks noGrp="1"/>
          </p:cNvSpPr>
          <p:nvPr>
            <p:ph type="title" idx="2"/>
          </p:nvPr>
        </p:nvSpPr>
        <p:spPr>
          <a:xfrm>
            <a:off x="6424957" y="1918245"/>
            <a:ext cx="36568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18"/>
          <p:cNvSpPr txBox="1">
            <a:spLocks noGrp="1"/>
          </p:cNvSpPr>
          <p:nvPr>
            <p:ph type="title" idx="3"/>
          </p:nvPr>
        </p:nvSpPr>
        <p:spPr>
          <a:xfrm>
            <a:off x="960001"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8"/>
          <p:cNvSpPr txBox="1">
            <a:spLocks noGrp="1"/>
          </p:cNvSpPr>
          <p:nvPr>
            <p:ph type="subTitle" idx="1"/>
          </p:nvPr>
        </p:nvSpPr>
        <p:spPr>
          <a:xfrm>
            <a:off x="2110233" y="4526817"/>
            <a:ext cx="3788000" cy="7384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67"/>
            </a:lvl1pPr>
            <a:lvl2pPr lvl="1">
              <a:spcBef>
                <a:spcPts val="0"/>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500"/>
              <a:buNone/>
              <a:defRPr/>
            </a:lvl7pPr>
            <a:lvl8pPr lvl="7">
              <a:spcBef>
                <a:spcPts val="2133"/>
              </a:spcBef>
              <a:spcAft>
                <a:spcPts val="0"/>
              </a:spcAft>
              <a:buSzPts val="1500"/>
              <a:buNone/>
              <a:defRPr/>
            </a:lvl8pPr>
            <a:lvl9pPr lvl="8">
              <a:spcBef>
                <a:spcPts val="2133"/>
              </a:spcBef>
              <a:spcAft>
                <a:spcPts val="2133"/>
              </a:spcAft>
              <a:buSzPts val="1500"/>
              <a:buNone/>
              <a:defRPr/>
            </a:lvl9pPr>
          </a:lstStyle>
          <a:p>
            <a:endParaRPr/>
          </a:p>
        </p:txBody>
      </p:sp>
      <p:sp>
        <p:nvSpPr>
          <p:cNvPr id="78" name="Google Shape;78;p18"/>
          <p:cNvSpPr txBox="1">
            <a:spLocks noGrp="1"/>
          </p:cNvSpPr>
          <p:nvPr>
            <p:ph type="subTitle" idx="4"/>
          </p:nvPr>
        </p:nvSpPr>
        <p:spPr>
          <a:xfrm>
            <a:off x="6359400" y="4526817"/>
            <a:ext cx="3788000" cy="7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0"/>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500"/>
              <a:buNone/>
              <a:defRPr/>
            </a:lvl7pPr>
            <a:lvl8pPr lvl="7" rtl="0">
              <a:spcBef>
                <a:spcPts val="2133"/>
              </a:spcBef>
              <a:spcAft>
                <a:spcPts val="0"/>
              </a:spcAft>
              <a:buSzPts val="1500"/>
              <a:buNone/>
              <a:defRPr/>
            </a:lvl8pPr>
            <a:lvl9pPr lvl="8"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2674622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058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3494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4196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9791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0402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156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0967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8764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7231776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7695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483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319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5475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5587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8250912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7663888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60998496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306174316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09896175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273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grpSp>
        <p:nvGrpSpPr>
          <p:cNvPr id="15" name="组合 14"/>
          <p:cNvGrpSpPr/>
          <p:nvPr userDrawn="1"/>
        </p:nvGrpSpPr>
        <p:grpSpPr>
          <a:xfrm>
            <a:off x="10666366" y="5472803"/>
            <a:ext cx="1496284" cy="1524513"/>
            <a:chOff x="-46800" y="206536"/>
            <a:chExt cx="6530780" cy="6654858"/>
          </a:xfrm>
        </p:grpSpPr>
        <p:sp>
          <p:nvSpPr>
            <p:cNvPr id="16" name="AutoShape 2"/>
            <p:cNvSpPr>
              <a:spLocks/>
            </p:cNvSpPr>
            <p:nvPr userDrawn="1"/>
          </p:nvSpPr>
          <p:spPr bwMode="auto">
            <a:xfrm>
              <a:off x="1038879" y="1027357"/>
              <a:ext cx="4354650" cy="5834037"/>
            </a:xfrm>
            <a:custGeom>
              <a:avLst/>
              <a:gdLst>
                <a:gd name="T0" fmla="*/ 1048398 w 20607"/>
                <a:gd name="T1" fmla="*/ 3881437 h 21337"/>
                <a:gd name="T2" fmla="*/ 1133597 w 20607"/>
                <a:gd name="T3" fmla="*/ 2299356 h 21337"/>
                <a:gd name="T4" fmla="*/ 4077 w 20607"/>
                <a:gd name="T5" fmla="*/ 1625921 h 21337"/>
                <a:gd name="T6" fmla="*/ 1229481 w 20607"/>
                <a:gd name="T7" fmla="*/ 1901335 h 21337"/>
                <a:gd name="T8" fmla="*/ 1282765 w 20607"/>
                <a:gd name="T9" fmla="*/ 901188 h 21337"/>
                <a:gd name="T10" fmla="*/ 749920 w 20607"/>
                <a:gd name="T11" fmla="*/ 248127 h 21337"/>
                <a:gd name="T12" fmla="*/ 1346735 w 20607"/>
                <a:gd name="T13" fmla="*/ 574657 h 21337"/>
                <a:gd name="T14" fmla="*/ 1794240 w 20607"/>
                <a:gd name="T15" fmla="*/ 3092 h 21337"/>
                <a:gd name="T16" fmla="*/ 1527818 w 20607"/>
                <a:gd name="T17" fmla="*/ 758387 h 21337"/>
                <a:gd name="T18" fmla="*/ 1762185 w 20607"/>
                <a:gd name="T19" fmla="*/ 1952452 h 21337"/>
                <a:gd name="T20" fmla="*/ 2891705 w 20607"/>
                <a:gd name="T21" fmla="*/ 1472752 h 21337"/>
                <a:gd name="T22" fmla="*/ 1826155 w 20607"/>
                <a:gd name="T23" fmla="*/ 2278982 h 21337"/>
                <a:gd name="T24" fmla="*/ 1836840 w 20607"/>
                <a:gd name="T25" fmla="*/ 3881437 h 21337"/>
                <a:gd name="T26" fmla="*/ 1048398 w 20607"/>
                <a:gd name="T27" fmla="*/ 3881437 h 213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607" h="21337">
                  <a:moveTo>
                    <a:pt x="7457" y="21337"/>
                  </a:moveTo>
                  <a:cubicBezTo>
                    <a:pt x="7457" y="21337"/>
                    <a:pt x="10109" y="14324"/>
                    <a:pt x="8063" y="12640"/>
                  </a:cubicBezTo>
                  <a:cubicBezTo>
                    <a:pt x="4425" y="9779"/>
                    <a:pt x="-425" y="9050"/>
                    <a:pt x="29" y="8938"/>
                  </a:cubicBezTo>
                  <a:cubicBezTo>
                    <a:pt x="2909" y="8377"/>
                    <a:pt x="7532" y="11238"/>
                    <a:pt x="8745" y="10452"/>
                  </a:cubicBezTo>
                  <a:cubicBezTo>
                    <a:pt x="9730" y="9835"/>
                    <a:pt x="9882" y="6301"/>
                    <a:pt x="9124" y="4954"/>
                  </a:cubicBezTo>
                  <a:cubicBezTo>
                    <a:pt x="7684" y="2317"/>
                    <a:pt x="4122" y="1364"/>
                    <a:pt x="5334" y="1364"/>
                  </a:cubicBezTo>
                  <a:cubicBezTo>
                    <a:pt x="7002" y="1364"/>
                    <a:pt x="9276" y="3439"/>
                    <a:pt x="9579" y="3159"/>
                  </a:cubicBezTo>
                  <a:cubicBezTo>
                    <a:pt x="9958" y="2934"/>
                    <a:pt x="12004" y="-263"/>
                    <a:pt x="12762" y="17"/>
                  </a:cubicBezTo>
                  <a:cubicBezTo>
                    <a:pt x="12989" y="129"/>
                    <a:pt x="10867" y="1756"/>
                    <a:pt x="10867" y="4169"/>
                  </a:cubicBezTo>
                  <a:cubicBezTo>
                    <a:pt x="10867" y="6525"/>
                    <a:pt x="11246" y="11294"/>
                    <a:pt x="12534" y="10733"/>
                  </a:cubicBezTo>
                  <a:cubicBezTo>
                    <a:pt x="14732" y="9723"/>
                    <a:pt x="19052" y="7984"/>
                    <a:pt x="20568" y="8096"/>
                  </a:cubicBezTo>
                  <a:cubicBezTo>
                    <a:pt x="21175" y="8152"/>
                    <a:pt x="14429" y="10116"/>
                    <a:pt x="12989" y="12528"/>
                  </a:cubicBezTo>
                  <a:cubicBezTo>
                    <a:pt x="11777" y="14548"/>
                    <a:pt x="12459" y="20663"/>
                    <a:pt x="13065" y="21337"/>
                  </a:cubicBezTo>
                  <a:lnTo>
                    <a:pt x="7457" y="21337"/>
                  </a:lnTo>
                  <a:close/>
                </a:path>
              </a:pathLst>
            </a:custGeom>
            <a:solidFill>
              <a:srgbClr val="BECE37"/>
            </a:soli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AutoShape 3"/>
            <p:cNvSpPr>
              <a:spLocks/>
            </p:cNvSpPr>
            <p:nvPr userDrawn="1"/>
          </p:nvSpPr>
          <p:spPr bwMode="auto">
            <a:xfrm>
              <a:off x="3806766" y="2948175"/>
              <a:ext cx="417570" cy="598914"/>
            </a:xfrm>
            <a:custGeom>
              <a:avLst/>
              <a:gdLst>
                <a:gd name="T0" fmla="*/ 152974 w 9894"/>
                <a:gd name="T1" fmla="*/ 398445 h 21600"/>
                <a:gd name="T2" fmla="*/ 78481 w 9894"/>
                <a:gd name="T3" fmla="*/ 0 h 21600"/>
                <a:gd name="T4" fmla="*/ 152974 w 9894"/>
                <a:gd name="T5" fmla="*/ 398445 h 21600"/>
                <a:gd name="T6" fmla="*/ 0 60000 65536"/>
                <a:gd name="T7" fmla="*/ 0 60000 65536"/>
                <a:gd name="T8" fmla="*/ 0 60000 65536"/>
              </a:gdLst>
              <a:ahLst/>
              <a:cxnLst>
                <a:cxn ang="T6">
                  <a:pos x="T0" y="T1"/>
                </a:cxn>
                <a:cxn ang="T7">
                  <a:pos x="T2" y="T3"/>
                </a:cxn>
                <a:cxn ang="T8">
                  <a:pos x="T4" y="T5"/>
                </a:cxn>
              </a:cxnLst>
              <a:rect l="0" t="0" r="r" b="b"/>
              <a:pathLst>
                <a:path w="9894" h="21600">
                  <a:moveTo>
                    <a:pt x="5448" y="21599"/>
                  </a:moveTo>
                  <a:cubicBezTo>
                    <a:pt x="5448" y="21599"/>
                    <a:pt x="-4783" y="19938"/>
                    <a:pt x="2795" y="0"/>
                  </a:cubicBezTo>
                  <a:cubicBezTo>
                    <a:pt x="2795" y="0"/>
                    <a:pt x="16817" y="14399"/>
                    <a:pt x="5448"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AutoShape 4"/>
            <p:cNvSpPr>
              <a:spLocks/>
            </p:cNvSpPr>
            <p:nvPr userDrawn="1"/>
          </p:nvSpPr>
          <p:spPr bwMode="auto">
            <a:xfrm>
              <a:off x="4513054" y="2616506"/>
              <a:ext cx="393709" cy="615616"/>
            </a:xfrm>
            <a:custGeom>
              <a:avLst/>
              <a:gdLst>
                <a:gd name="T0" fmla="*/ 97733 w 9611"/>
                <a:gd name="T1" fmla="*/ 409556 h 21600"/>
                <a:gd name="T2" fmla="*/ 140549 w 9611"/>
                <a:gd name="T3" fmla="*/ 0 h 21600"/>
                <a:gd name="T4" fmla="*/ 97733 w 9611"/>
                <a:gd name="T5" fmla="*/ 409556 h 21600"/>
                <a:gd name="T6" fmla="*/ 0 60000 65536"/>
                <a:gd name="T7" fmla="*/ 0 60000 65536"/>
                <a:gd name="T8" fmla="*/ 0 60000 65536"/>
              </a:gdLst>
              <a:ahLst/>
              <a:cxnLst>
                <a:cxn ang="T6">
                  <a:pos x="T0" y="T1"/>
                </a:cxn>
                <a:cxn ang="T7">
                  <a:pos x="T2" y="T3"/>
                </a:cxn>
                <a:cxn ang="T8">
                  <a:pos x="T4" y="T5"/>
                </a:cxn>
              </a:cxnLst>
              <a:rect l="0" t="0" r="r" b="b"/>
              <a:pathLst>
                <a:path w="9611" h="21600">
                  <a:moveTo>
                    <a:pt x="3586" y="21599"/>
                  </a:moveTo>
                  <a:cubicBezTo>
                    <a:pt x="3586" y="21599"/>
                    <a:pt x="-5446" y="17280"/>
                    <a:pt x="5157" y="0"/>
                  </a:cubicBezTo>
                  <a:cubicBezTo>
                    <a:pt x="5157" y="0"/>
                    <a:pt x="16153" y="18900"/>
                    <a:pt x="3586"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AutoShape 5"/>
            <p:cNvSpPr>
              <a:spLocks/>
            </p:cNvSpPr>
            <p:nvPr userDrawn="1"/>
          </p:nvSpPr>
          <p:spPr bwMode="auto">
            <a:xfrm>
              <a:off x="5073790" y="2334945"/>
              <a:ext cx="465291" cy="722991"/>
            </a:xfrm>
            <a:custGeom>
              <a:avLst/>
              <a:gdLst>
                <a:gd name="T0" fmla="*/ 64632 w 10585"/>
                <a:gd name="T1" fmla="*/ 480990 h 21600"/>
                <a:gd name="T2" fmla="*/ 257359 w 10585"/>
                <a:gd name="T3" fmla="*/ 0 h 21600"/>
                <a:gd name="T4" fmla="*/ 64632 w 10585"/>
                <a:gd name="T5" fmla="*/ 480990 h 21600"/>
                <a:gd name="T6" fmla="*/ 0 60000 65536"/>
                <a:gd name="T7" fmla="*/ 0 60000 65536"/>
                <a:gd name="T8" fmla="*/ 0 60000 65536"/>
              </a:gdLst>
              <a:ahLst/>
              <a:cxnLst>
                <a:cxn ang="T6">
                  <a:pos x="T0" y="T1"/>
                </a:cxn>
                <a:cxn ang="T7">
                  <a:pos x="T2" y="T3"/>
                </a:cxn>
                <a:cxn ang="T8">
                  <a:pos x="T4" y="T5"/>
                </a:cxn>
              </a:cxnLst>
              <a:rect l="0" t="0" r="r" b="b"/>
              <a:pathLst>
                <a:path w="10585" h="21600">
                  <a:moveTo>
                    <a:pt x="2210" y="21599"/>
                  </a:moveTo>
                  <a:cubicBezTo>
                    <a:pt x="2210" y="21599"/>
                    <a:pt x="-5844" y="11489"/>
                    <a:pt x="8800" y="0"/>
                  </a:cubicBezTo>
                  <a:cubicBezTo>
                    <a:pt x="8800" y="0"/>
                    <a:pt x="15756" y="19761"/>
                    <a:pt x="2210" y="21599"/>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AutoShape 6"/>
            <p:cNvSpPr>
              <a:spLocks/>
            </p:cNvSpPr>
            <p:nvPr userDrawn="1"/>
          </p:nvSpPr>
          <p:spPr bwMode="auto">
            <a:xfrm>
              <a:off x="5732356" y="2649912"/>
              <a:ext cx="751624" cy="405638"/>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AutoShape 7"/>
            <p:cNvSpPr>
              <a:spLocks/>
            </p:cNvSpPr>
            <p:nvPr userDrawn="1"/>
          </p:nvSpPr>
          <p:spPr bwMode="auto">
            <a:xfrm>
              <a:off x="5488973" y="3346656"/>
              <a:ext cx="649021" cy="372233"/>
            </a:xfrm>
            <a:custGeom>
              <a:avLst/>
              <a:gdLst>
                <a:gd name="T0" fmla="*/ 101230 w 19438"/>
                <a:gd name="T1" fmla="*/ 0 h 16645"/>
                <a:gd name="T2" fmla="*/ 431800 w 19438"/>
                <a:gd name="T3" fmla="*/ 207330 h 16645"/>
                <a:gd name="T4" fmla="*/ 47916 w 19438"/>
                <a:gd name="T5" fmla="*/ 165864 h 16645"/>
                <a:gd name="T6" fmla="*/ 101230 w 19438"/>
                <a:gd name="T7" fmla="*/ 0 h 16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438" h="16645">
                  <a:moveTo>
                    <a:pt x="4557" y="0"/>
                  </a:moveTo>
                  <a:cubicBezTo>
                    <a:pt x="4557" y="0"/>
                    <a:pt x="17038" y="2090"/>
                    <a:pt x="19438" y="13935"/>
                  </a:cubicBezTo>
                  <a:cubicBezTo>
                    <a:pt x="19438" y="13935"/>
                    <a:pt x="11277" y="21599"/>
                    <a:pt x="2157" y="11148"/>
                  </a:cubicBezTo>
                  <a:cubicBezTo>
                    <a:pt x="-2162" y="5574"/>
                    <a:pt x="717" y="696"/>
                    <a:pt x="4557" y="0"/>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AutoShape 8"/>
            <p:cNvSpPr>
              <a:spLocks/>
            </p:cNvSpPr>
            <p:nvPr userDrawn="1"/>
          </p:nvSpPr>
          <p:spPr bwMode="auto">
            <a:xfrm>
              <a:off x="5042770" y="3675939"/>
              <a:ext cx="529716" cy="503469"/>
            </a:xfrm>
            <a:custGeom>
              <a:avLst/>
              <a:gdLst>
                <a:gd name="T0" fmla="*/ 36000 w 20049"/>
                <a:gd name="T1" fmla="*/ 28683 h 18650"/>
                <a:gd name="T2" fmla="*/ 257485 w 20049"/>
                <a:gd name="T3" fmla="*/ 59305 h 18650"/>
                <a:gd name="T4" fmla="*/ 352425 w 20049"/>
                <a:gd name="T5" fmla="*/ 334944 h 18650"/>
                <a:gd name="T6" fmla="*/ 25453 w 20049"/>
                <a:gd name="T7" fmla="*/ 181813 h 18650"/>
                <a:gd name="T8" fmla="*/ 36000 w 20049"/>
                <a:gd name="T9" fmla="*/ 28683 h 186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49" h="18650">
                  <a:moveTo>
                    <a:pt x="2048" y="1597"/>
                  </a:moveTo>
                  <a:cubicBezTo>
                    <a:pt x="2048" y="1597"/>
                    <a:pt x="8649" y="-2950"/>
                    <a:pt x="14648" y="3302"/>
                  </a:cubicBezTo>
                  <a:cubicBezTo>
                    <a:pt x="20049" y="8986"/>
                    <a:pt x="18848" y="15807"/>
                    <a:pt x="20049" y="18649"/>
                  </a:cubicBezTo>
                  <a:cubicBezTo>
                    <a:pt x="20049" y="18649"/>
                    <a:pt x="6848" y="16944"/>
                    <a:pt x="1448" y="10123"/>
                  </a:cubicBezTo>
                  <a:cubicBezTo>
                    <a:pt x="-1551" y="6144"/>
                    <a:pt x="848" y="3302"/>
                    <a:pt x="2048" y="159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AutoShape 9"/>
            <p:cNvSpPr>
              <a:spLocks/>
            </p:cNvSpPr>
            <p:nvPr userDrawn="1"/>
          </p:nvSpPr>
          <p:spPr bwMode="auto">
            <a:xfrm>
              <a:off x="4577480" y="4007607"/>
              <a:ext cx="563121" cy="474837"/>
            </a:xfrm>
            <a:custGeom>
              <a:avLst/>
              <a:gdLst>
                <a:gd name="T0" fmla="*/ 31648 w 16064"/>
                <a:gd name="T1" fmla="*/ 10489 h 17680"/>
                <a:gd name="T2" fmla="*/ 288894 w 16064"/>
                <a:gd name="T3" fmla="*/ 81587 h 17680"/>
                <a:gd name="T4" fmla="*/ 374627 w 16064"/>
                <a:gd name="T5" fmla="*/ 315180 h 17680"/>
                <a:gd name="T6" fmla="*/ 31648 w 16064"/>
                <a:gd name="T7" fmla="*/ 10489 h 17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4" h="17680">
                  <a:moveTo>
                    <a:pt x="1357" y="587"/>
                  </a:moveTo>
                  <a:cubicBezTo>
                    <a:pt x="1357" y="587"/>
                    <a:pt x="8710" y="-2255"/>
                    <a:pt x="12387" y="4566"/>
                  </a:cubicBezTo>
                  <a:cubicBezTo>
                    <a:pt x="16063" y="10818"/>
                    <a:pt x="14685" y="15366"/>
                    <a:pt x="16063" y="17639"/>
                  </a:cubicBezTo>
                  <a:cubicBezTo>
                    <a:pt x="16063" y="17639"/>
                    <a:pt x="-5536" y="19345"/>
                    <a:pt x="1357" y="587"/>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AutoShape 10"/>
            <p:cNvSpPr>
              <a:spLocks/>
            </p:cNvSpPr>
            <p:nvPr userDrawn="1"/>
          </p:nvSpPr>
          <p:spPr bwMode="auto">
            <a:xfrm>
              <a:off x="1874018" y="2948175"/>
              <a:ext cx="393709" cy="553577"/>
            </a:xfrm>
            <a:custGeom>
              <a:avLst/>
              <a:gdLst>
                <a:gd name="T0" fmla="*/ 64765 w 12554"/>
                <a:gd name="T1" fmla="*/ 358088 h 19439"/>
                <a:gd name="T2" fmla="*/ 257911 w 12554"/>
                <a:gd name="T3" fmla="*/ 0 h 19439"/>
                <a:gd name="T4" fmla="*/ 257911 w 12554"/>
                <a:gd name="T5" fmla="*/ 173928 h 19439"/>
                <a:gd name="T6" fmla="*/ 64765 w 12554"/>
                <a:gd name="T7" fmla="*/ 358088 h 194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54" h="19439">
                  <a:moveTo>
                    <a:pt x="3104" y="18900"/>
                  </a:moveTo>
                  <a:cubicBezTo>
                    <a:pt x="3104" y="18900"/>
                    <a:pt x="-8210" y="10260"/>
                    <a:pt x="12361" y="0"/>
                  </a:cubicBezTo>
                  <a:cubicBezTo>
                    <a:pt x="12361" y="0"/>
                    <a:pt x="11847" y="4320"/>
                    <a:pt x="12361" y="9180"/>
                  </a:cubicBezTo>
                  <a:cubicBezTo>
                    <a:pt x="13389" y="13500"/>
                    <a:pt x="10304" y="21599"/>
                    <a:pt x="3104" y="18900"/>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AutoShape 11"/>
            <p:cNvSpPr>
              <a:spLocks/>
            </p:cNvSpPr>
            <p:nvPr userDrawn="1"/>
          </p:nvSpPr>
          <p:spPr bwMode="auto">
            <a:xfrm>
              <a:off x="1384866" y="2673773"/>
              <a:ext cx="391322" cy="627546"/>
            </a:xfrm>
            <a:custGeom>
              <a:avLst/>
              <a:gdLst>
                <a:gd name="T0" fmla="*/ 37685 w 13741"/>
                <a:gd name="T1" fmla="*/ 369406 h 20925"/>
                <a:gd name="T2" fmla="*/ 102314 w 13741"/>
                <a:gd name="T3" fmla="*/ 61554 h 20925"/>
                <a:gd name="T4" fmla="*/ 220770 w 13741"/>
                <a:gd name="T5" fmla="*/ 0 h 20925"/>
                <a:gd name="T6" fmla="*/ 188465 w 13741"/>
                <a:gd name="T7" fmla="*/ 400193 h 20925"/>
                <a:gd name="T8" fmla="*/ 37685 w 13741"/>
                <a:gd name="T9" fmla="*/ 369406 h 209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41" h="20925">
                  <a:moveTo>
                    <a:pt x="1989" y="18514"/>
                  </a:moveTo>
                  <a:cubicBezTo>
                    <a:pt x="1989" y="18514"/>
                    <a:pt x="-4263" y="10800"/>
                    <a:pt x="5400" y="3085"/>
                  </a:cubicBezTo>
                  <a:cubicBezTo>
                    <a:pt x="7673" y="1542"/>
                    <a:pt x="11652" y="0"/>
                    <a:pt x="11652" y="0"/>
                  </a:cubicBezTo>
                  <a:cubicBezTo>
                    <a:pt x="11652" y="0"/>
                    <a:pt x="17337" y="15942"/>
                    <a:pt x="9947" y="20057"/>
                  </a:cubicBezTo>
                  <a:cubicBezTo>
                    <a:pt x="7105" y="21599"/>
                    <a:pt x="3694" y="21085"/>
                    <a:pt x="1989" y="18514"/>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AutoShape 12"/>
            <p:cNvSpPr>
              <a:spLocks/>
            </p:cNvSpPr>
            <p:nvPr userDrawn="1"/>
          </p:nvSpPr>
          <p:spPr bwMode="auto">
            <a:xfrm>
              <a:off x="740616" y="2583101"/>
              <a:ext cx="408024" cy="641863"/>
            </a:xfrm>
            <a:custGeom>
              <a:avLst/>
              <a:gdLst>
                <a:gd name="T0" fmla="*/ 147495 w 14722"/>
                <a:gd name="T1" fmla="*/ 426471 h 21125"/>
                <a:gd name="T2" fmla="*/ 39866 w 14722"/>
                <a:gd name="T3" fmla="*/ 152298 h 21125"/>
                <a:gd name="T4" fmla="*/ 125977 w 14722"/>
                <a:gd name="T5" fmla="*/ 0 h 21125"/>
                <a:gd name="T6" fmla="*/ 201319 w 14722"/>
                <a:gd name="T7" fmla="*/ 111687 h 21125"/>
                <a:gd name="T8" fmla="*/ 147495 w 14722"/>
                <a:gd name="T9" fmla="*/ 426471 h 21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22" h="21125">
                  <a:moveTo>
                    <a:pt x="7999" y="21097"/>
                  </a:moveTo>
                  <a:cubicBezTo>
                    <a:pt x="2162" y="21600"/>
                    <a:pt x="-3092" y="15069"/>
                    <a:pt x="2162" y="7534"/>
                  </a:cubicBezTo>
                  <a:cubicBezTo>
                    <a:pt x="6832" y="0"/>
                    <a:pt x="6832" y="0"/>
                    <a:pt x="6832" y="0"/>
                  </a:cubicBezTo>
                  <a:cubicBezTo>
                    <a:pt x="6832" y="0"/>
                    <a:pt x="9167" y="3516"/>
                    <a:pt x="10918" y="5525"/>
                  </a:cubicBezTo>
                  <a:cubicBezTo>
                    <a:pt x="14421" y="10046"/>
                    <a:pt x="18507" y="21097"/>
                    <a:pt x="7999" y="2109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AutoShape 13"/>
            <p:cNvSpPr>
              <a:spLocks/>
            </p:cNvSpPr>
            <p:nvPr userDrawn="1"/>
          </p:nvSpPr>
          <p:spPr bwMode="auto">
            <a:xfrm>
              <a:off x="-46800" y="3172469"/>
              <a:ext cx="782643" cy="379392"/>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AutoShape 14"/>
            <p:cNvSpPr>
              <a:spLocks/>
            </p:cNvSpPr>
            <p:nvPr userDrawn="1"/>
          </p:nvSpPr>
          <p:spPr bwMode="auto">
            <a:xfrm>
              <a:off x="611766" y="3652078"/>
              <a:ext cx="613230" cy="560735"/>
            </a:xfrm>
            <a:custGeom>
              <a:avLst/>
              <a:gdLst>
                <a:gd name="T0" fmla="*/ 295532 w 20364"/>
                <a:gd name="T1" fmla="*/ 1467 h 21100"/>
                <a:gd name="T2" fmla="*/ 73868 w 20364"/>
                <a:gd name="T3" fmla="*/ 187256 h 21100"/>
                <a:gd name="T4" fmla="*/ 0 w 20364"/>
                <a:gd name="T5" fmla="*/ 373044 h 21100"/>
                <a:gd name="T6" fmla="*/ 401075 w 20364"/>
                <a:gd name="T7" fmla="*/ 197581 h 21100"/>
                <a:gd name="T8" fmla="*/ 295532 w 20364"/>
                <a:gd name="T9" fmla="*/ 1467 h 21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64" h="21100">
                  <a:moveTo>
                    <a:pt x="14751" y="83"/>
                  </a:moveTo>
                  <a:cubicBezTo>
                    <a:pt x="12117" y="83"/>
                    <a:pt x="4214" y="2418"/>
                    <a:pt x="3687" y="10591"/>
                  </a:cubicBezTo>
                  <a:cubicBezTo>
                    <a:pt x="2634" y="18181"/>
                    <a:pt x="0" y="21099"/>
                    <a:pt x="0" y="21099"/>
                  </a:cubicBezTo>
                  <a:cubicBezTo>
                    <a:pt x="0" y="21099"/>
                    <a:pt x="18439" y="19932"/>
                    <a:pt x="20019" y="11175"/>
                  </a:cubicBezTo>
                  <a:cubicBezTo>
                    <a:pt x="21599" y="1835"/>
                    <a:pt x="17385" y="-500"/>
                    <a:pt x="14751" y="83"/>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AutoShape 15"/>
            <p:cNvSpPr>
              <a:spLocks/>
            </p:cNvSpPr>
            <p:nvPr userDrawn="1"/>
          </p:nvSpPr>
          <p:spPr bwMode="auto">
            <a:xfrm>
              <a:off x="1315667" y="3947955"/>
              <a:ext cx="529716" cy="596527"/>
            </a:xfrm>
            <a:custGeom>
              <a:avLst/>
              <a:gdLst>
                <a:gd name="T0" fmla="*/ 245334 w 11653"/>
                <a:gd name="T1" fmla="*/ 19646 h 19110"/>
                <a:gd name="T2" fmla="*/ 31151 w 11653"/>
                <a:gd name="T3" fmla="*/ 396875 h 19110"/>
                <a:gd name="T4" fmla="*/ 245334 w 11653"/>
                <a:gd name="T5" fmla="*/ 19646 h 19110"/>
                <a:gd name="T6" fmla="*/ 0 60000 65536"/>
                <a:gd name="T7" fmla="*/ 0 60000 65536"/>
                <a:gd name="T8" fmla="*/ 0 60000 65536"/>
              </a:gdLst>
              <a:ahLst/>
              <a:cxnLst>
                <a:cxn ang="T6">
                  <a:pos x="T0" y="T1"/>
                </a:cxn>
                <a:cxn ang="T7">
                  <a:pos x="T2" y="T3"/>
                </a:cxn>
                <a:cxn ang="T8">
                  <a:pos x="T4" y="T5"/>
                </a:cxn>
              </a:cxnLst>
              <a:rect l="0" t="0" r="r" b="b"/>
              <a:pathLst>
                <a:path w="11653" h="19110">
                  <a:moveTo>
                    <a:pt x="8112" y="946"/>
                  </a:moveTo>
                  <a:cubicBezTo>
                    <a:pt x="3863" y="-2490"/>
                    <a:pt x="-2510" y="3400"/>
                    <a:pt x="1030" y="19110"/>
                  </a:cubicBezTo>
                  <a:cubicBezTo>
                    <a:pt x="1030" y="19110"/>
                    <a:pt x="19090" y="10273"/>
                    <a:pt x="8112" y="946"/>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AutoShape 16"/>
            <p:cNvSpPr>
              <a:spLocks/>
            </p:cNvSpPr>
            <p:nvPr userDrawn="1"/>
          </p:nvSpPr>
          <p:spPr bwMode="auto">
            <a:xfrm>
              <a:off x="3663600" y="206536"/>
              <a:ext cx="472449" cy="703902"/>
            </a:xfrm>
            <a:custGeom>
              <a:avLst/>
              <a:gdLst>
                <a:gd name="T0" fmla="*/ 67128 w 13523"/>
                <a:gd name="T1" fmla="*/ 449800 h 18670"/>
                <a:gd name="T2" fmla="*/ 270092 w 13523"/>
                <a:gd name="T3" fmla="*/ 0 h 18670"/>
                <a:gd name="T4" fmla="*/ 312814 w 13523"/>
                <a:gd name="T5" fmla="*/ 173780 h 18670"/>
                <a:gd name="T6" fmla="*/ 67128 w 13523"/>
                <a:gd name="T7" fmla="*/ 449800 h 186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AutoShape 17"/>
            <p:cNvSpPr>
              <a:spLocks/>
            </p:cNvSpPr>
            <p:nvPr userDrawn="1"/>
          </p:nvSpPr>
          <p:spPr bwMode="auto">
            <a:xfrm>
              <a:off x="3083775" y="440375"/>
              <a:ext cx="424727" cy="665724"/>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AutoShape 18"/>
            <p:cNvSpPr>
              <a:spLocks/>
            </p:cNvSpPr>
            <p:nvPr userDrawn="1"/>
          </p:nvSpPr>
          <p:spPr bwMode="auto">
            <a:xfrm>
              <a:off x="3842558" y="1046446"/>
              <a:ext cx="689585" cy="377005"/>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 name="AutoShape 19"/>
            <p:cNvSpPr>
              <a:spLocks/>
            </p:cNvSpPr>
            <p:nvPr userDrawn="1"/>
          </p:nvSpPr>
          <p:spPr bwMode="auto">
            <a:xfrm>
              <a:off x="3506115" y="1638202"/>
              <a:ext cx="739693" cy="353144"/>
            </a:xfrm>
            <a:custGeom>
              <a:avLst/>
              <a:gdLst>
                <a:gd name="T0" fmla="*/ 767 w 21174"/>
                <a:gd name="T1" fmla="*/ 120504 h 12449"/>
                <a:gd name="T2" fmla="*/ 492102 w 21174"/>
                <a:gd name="T3" fmla="*/ 59337 h 12449"/>
                <a:gd name="T4" fmla="*/ 342563 w 21174"/>
                <a:gd name="T5" fmla="*/ 161251 h 12449"/>
                <a:gd name="T6" fmla="*/ 767 w 21174"/>
                <a:gd name="T7" fmla="*/ 120504 h 124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4" h="12449">
                  <a:moveTo>
                    <a:pt x="33" y="6385"/>
                  </a:moveTo>
                  <a:cubicBezTo>
                    <a:pt x="-426" y="3685"/>
                    <a:pt x="3710" y="-4415"/>
                    <a:pt x="21173" y="3144"/>
                  </a:cubicBezTo>
                  <a:cubicBezTo>
                    <a:pt x="21173" y="3144"/>
                    <a:pt x="17037" y="6925"/>
                    <a:pt x="14739" y="8544"/>
                  </a:cubicBezTo>
                  <a:cubicBezTo>
                    <a:pt x="12442" y="10704"/>
                    <a:pt x="493" y="17184"/>
                    <a:pt x="33" y="6385"/>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AutoShape 20"/>
            <p:cNvSpPr>
              <a:spLocks/>
            </p:cNvSpPr>
            <p:nvPr userDrawn="1"/>
          </p:nvSpPr>
          <p:spPr bwMode="auto">
            <a:xfrm>
              <a:off x="3539521" y="2201323"/>
              <a:ext cx="653794" cy="508241"/>
            </a:xfrm>
            <a:custGeom>
              <a:avLst/>
              <a:gdLst>
                <a:gd name="T0" fmla="*/ 1930 w 21180"/>
                <a:gd name="T1" fmla="*/ 193334 h 18889"/>
                <a:gd name="T2" fmla="*/ 361042 w 21180"/>
                <a:gd name="T3" fmla="*/ 0 h 18889"/>
                <a:gd name="T4" fmla="*/ 434954 w 21180"/>
                <a:gd name="T5" fmla="*/ 0 h 18889"/>
                <a:gd name="T6" fmla="*/ 244843 w 21180"/>
                <a:gd name="T7" fmla="*/ 315438 h 18889"/>
                <a:gd name="T8" fmla="*/ 1930 w 21180"/>
                <a:gd name="T9" fmla="*/ 193334 h 18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0" h="18889">
                  <a:moveTo>
                    <a:pt x="94" y="10800"/>
                  </a:moveTo>
                  <a:cubicBezTo>
                    <a:pt x="-420" y="7957"/>
                    <a:pt x="608" y="0"/>
                    <a:pt x="17580" y="0"/>
                  </a:cubicBezTo>
                  <a:cubicBezTo>
                    <a:pt x="17580" y="0"/>
                    <a:pt x="20151" y="568"/>
                    <a:pt x="21179" y="0"/>
                  </a:cubicBezTo>
                  <a:cubicBezTo>
                    <a:pt x="21179" y="0"/>
                    <a:pt x="18094" y="13073"/>
                    <a:pt x="11922" y="17621"/>
                  </a:cubicBezTo>
                  <a:cubicBezTo>
                    <a:pt x="5751" y="21599"/>
                    <a:pt x="608" y="15347"/>
                    <a:pt x="94" y="10800"/>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AutoShape 21"/>
            <p:cNvSpPr>
              <a:spLocks/>
            </p:cNvSpPr>
            <p:nvPr userDrawn="1"/>
          </p:nvSpPr>
          <p:spPr bwMode="auto">
            <a:xfrm>
              <a:off x="2165123" y="2473340"/>
              <a:ext cx="734921" cy="427113"/>
            </a:xfrm>
            <a:custGeom>
              <a:avLst/>
              <a:gdLst>
                <a:gd name="T0" fmla="*/ 486225 w 20815"/>
                <a:gd name="T1" fmla="*/ 156920 h 18748"/>
                <a:gd name="T2" fmla="*/ 158536 w 20815"/>
                <a:gd name="T3" fmla="*/ 3441 h 18748"/>
                <a:gd name="T4" fmla="*/ 0 w 20815"/>
                <a:gd name="T5" fmla="*/ 23902 h 18748"/>
                <a:gd name="T6" fmla="*/ 253695 w 20815"/>
                <a:gd name="T7" fmla="*/ 279691 h 18748"/>
                <a:gd name="T8" fmla="*/ 486225 w 20815"/>
                <a:gd name="T9" fmla="*/ 156920 h 187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15" h="18748">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AutoShape 22"/>
            <p:cNvSpPr>
              <a:spLocks/>
            </p:cNvSpPr>
            <p:nvPr userDrawn="1"/>
          </p:nvSpPr>
          <p:spPr bwMode="auto">
            <a:xfrm>
              <a:off x="1826296" y="1860109"/>
              <a:ext cx="668110" cy="331670"/>
            </a:xfrm>
            <a:custGeom>
              <a:avLst/>
              <a:gdLst>
                <a:gd name="T0" fmla="*/ 436645 w 20033"/>
                <a:gd name="T1" fmla="*/ 72419 h 15680"/>
                <a:gd name="T2" fmla="*/ 74531 w 20033"/>
                <a:gd name="T3" fmla="*/ 42022 h 15680"/>
                <a:gd name="T4" fmla="*/ 0 w 20033"/>
                <a:gd name="T5" fmla="*/ 143361 h 15680"/>
                <a:gd name="T6" fmla="*/ 202336 w 20033"/>
                <a:gd name="T7" fmla="*/ 204155 h 15680"/>
                <a:gd name="T8" fmla="*/ 436645 w 20033"/>
                <a:gd name="T9" fmla="*/ 72419 h 156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33" h="15680">
                  <a:moveTo>
                    <a:pt x="19679" y="5146"/>
                  </a:moveTo>
                  <a:cubicBezTo>
                    <a:pt x="17760" y="826"/>
                    <a:pt x="10559" y="-2773"/>
                    <a:pt x="3359" y="2986"/>
                  </a:cubicBezTo>
                  <a:cubicBezTo>
                    <a:pt x="479" y="5866"/>
                    <a:pt x="0" y="10187"/>
                    <a:pt x="0" y="10187"/>
                  </a:cubicBezTo>
                  <a:cubicBezTo>
                    <a:pt x="0" y="10187"/>
                    <a:pt x="6239" y="12346"/>
                    <a:pt x="9119" y="14507"/>
                  </a:cubicBezTo>
                  <a:cubicBezTo>
                    <a:pt x="15360" y="18827"/>
                    <a:pt x="21600" y="10187"/>
                    <a:pt x="19679" y="5146"/>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 name="AutoShape 23"/>
            <p:cNvSpPr>
              <a:spLocks/>
            </p:cNvSpPr>
            <p:nvPr userDrawn="1"/>
          </p:nvSpPr>
          <p:spPr bwMode="auto">
            <a:xfrm>
              <a:off x="1642565" y="822152"/>
              <a:ext cx="458133" cy="544033"/>
            </a:xfrm>
            <a:custGeom>
              <a:avLst/>
              <a:gdLst>
                <a:gd name="T0" fmla="*/ 269324 w 15070"/>
                <a:gd name="T1" fmla="*/ 347181 h 19631"/>
                <a:gd name="T2" fmla="*/ 194752 w 15070"/>
                <a:gd name="T3" fmla="*/ 91893 h 19631"/>
                <a:gd name="T4" fmla="*/ 34909 w 15070"/>
                <a:gd name="T5" fmla="*/ 0 h 19631"/>
                <a:gd name="T6" fmla="*/ 45568 w 15070"/>
                <a:gd name="T7" fmla="*/ 275699 h 19631"/>
                <a:gd name="T8" fmla="*/ 269324 w 15070"/>
                <a:gd name="T9" fmla="*/ 347181 h 196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70" h="19631">
                  <a:moveTo>
                    <a:pt x="13316" y="18830"/>
                  </a:moveTo>
                  <a:cubicBezTo>
                    <a:pt x="13316" y="18830"/>
                    <a:pt x="19111" y="9415"/>
                    <a:pt x="9629" y="4984"/>
                  </a:cubicBezTo>
                  <a:cubicBezTo>
                    <a:pt x="2780" y="1661"/>
                    <a:pt x="1726" y="0"/>
                    <a:pt x="1726" y="0"/>
                  </a:cubicBezTo>
                  <a:cubicBezTo>
                    <a:pt x="1726" y="0"/>
                    <a:pt x="-2488" y="8307"/>
                    <a:pt x="2253" y="14953"/>
                  </a:cubicBezTo>
                  <a:cubicBezTo>
                    <a:pt x="6994" y="21599"/>
                    <a:pt x="11736" y="19384"/>
                    <a:pt x="13316" y="18830"/>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 name="AutoShape 24"/>
            <p:cNvSpPr>
              <a:spLocks/>
            </p:cNvSpPr>
            <p:nvPr userDrawn="1"/>
          </p:nvSpPr>
          <p:spPr bwMode="auto">
            <a:xfrm>
              <a:off x="2356011" y="755341"/>
              <a:ext cx="489153" cy="670496"/>
            </a:xfrm>
            <a:custGeom>
              <a:avLst/>
              <a:gdLst>
                <a:gd name="T0" fmla="*/ 72915 w 15376"/>
                <a:gd name="T1" fmla="*/ 419155 h 20489"/>
                <a:gd name="T2" fmla="*/ 51643 w 15376"/>
                <a:gd name="T3" fmla="*/ 173784 h 20489"/>
                <a:gd name="T4" fmla="*/ 253666 w 15376"/>
                <a:gd name="T5" fmla="*/ 0 h 20489"/>
                <a:gd name="T6" fmla="*/ 296188 w 15376"/>
                <a:gd name="T7" fmla="*/ 388478 h 20489"/>
                <a:gd name="T8" fmla="*/ 72915 w 15376"/>
                <a:gd name="T9" fmla="*/ 419155 h 204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76" h="20489">
                  <a:moveTo>
                    <a:pt x="3445" y="19252"/>
                  </a:moveTo>
                  <a:cubicBezTo>
                    <a:pt x="3445" y="19252"/>
                    <a:pt x="-3587" y="13147"/>
                    <a:pt x="2440" y="7982"/>
                  </a:cubicBezTo>
                  <a:cubicBezTo>
                    <a:pt x="8468" y="2347"/>
                    <a:pt x="11985" y="1878"/>
                    <a:pt x="11985" y="0"/>
                  </a:cubicBezTo>
                  <a:cubicBezTo>
                    <a:pt x="11985" y="0"/>
                    <a:pt x="18013" y="14086"/>
                    <a:pt x="13994" y="17843"/>
                  </a:cubicBezTo>
                  <a:cubicBezTo>
                    <a:pt x="10478" y="21599"/>
                    <a:pt x="5957" y="20660"/>
                    <a:pt x="3445" y="19252"/>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9" name="AutoShape 25"/>
            <p:cNvSpPr>
              <a:spLocks/>
            </p:cNvSpPr>
            <p:nvPr userDrawn="1"/>
          </p:nvSpPr>
          <p:spPr bwMode="auto">
            <a:xfrm>
              <a:off x="4567936" y="1602409"/>
              <a:ext cx="541646" cy="672882"/>
            </a:xfrm>
            <a:custGeom>
              <a:avLst/>
              <a:gdLst>
                <a:gd name="T0" fmla="*/ 21227 w 16671"/>
                <a:gd name="T1" fmla="*/ 388836 h 20543"/>
                <a:gd name="T2" fmla="*/ 106113 w 16671"/>
                <a:gd name="T3" fmla="*/ 122777 h 20543"/>
                <a:gd name="T4" fmla="*/ 339567 w 16671"/>
                <a:gd name="T5" fmla="*/ 0 h 20543"/>
                <a:gd name="T6" fmla="*/ 307727 w 16671"/>
                <a:gd name="T7" fmla="*/ 399079 h 20543"/>
                <a:gd name="T8" fmla="*/ 21227 w 16671"/>
                <a:gd name="T9" fmla="*/ 388836 h 20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71" h="20543">
                  <a:moveTo>
                    <a:pt x="982" y="17843"/>
                  </a:moveTo>
                  <a:cubicBezTo>
                    <a:pt x="982" y="17843"/>
                    <a:pt x="-2945" y="8921"/>
                    <a:pt x="4909" y="5634"/>
                  </a:cubicBezTo>
                  <a:cubicBezTo>
                    <a:pt x="13255" y="2347"/>
                    <a:pt x="15709" y="0"/>
                    <a:pt x="15709" y="0"/>
                  </a:cubicBezTo>
                  <a:cubicBezTo>
                    <a:pt x="15709" y="0"/>
                    <a:pt x="18654" y="15026"/>
                    <a:pt x="14236" y="18313"/>
                  </a:cubicBezTo>
                  <a:cubicBezTo>
                    <a:pt x="9327" y="21130"/>
                    <a:pt x="3436" y="21599"/>
                    <a:pt x="982" y="17843"/>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 name="AutoShape 26"/>
            <p:cNvSpPr>
              <a:spLocks/>
            </p:cNvSpPr>
            <p:nvPr userDrawn="1"/>
          </p:nvSpPr>
          <p:spPr bwMode="auto">
            <a:xfrm>
              <a:off x="4577480" y="647966"/>
              <a:ext cx="410411" cy="629933"/>
            </a:xfrm>
            <a:custGeom>
              <a:avLst/>
              <a:gdLst>
                <a:gd name="T0" fmla="*/ 128757 w 19262"/>
                <a:gd name="T1" fmla="*/ 419100 h 21600"/>
                <a:gd name="T2" fmla="*/ 2055 w 19262"/>
                <a:gd name="T3" fmla="*/ 214653 h 21600"/>
                <a:gd name="T4" fmla="*/ 139318 w 19262"/>
                <a:gd name="T5" fmla="*/ 0 h 21600"/>
                <a:gd name="T6" fmla="*/ 266019 w 19262"/>
                <a:gd name="T7" fmla="*/ 204428 h 21600"/>
                <a:gd name="T8" fmla="*/ 128757 w 19262"/>
                <a:gd name="T9" fmla="*/ 41910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62" h="21600">
                  <a:moveTo>
                    <a:pt x="9083" y="21600"/>
                  </a:moveTo>
                  <a:cubicBezTo>
                    <a:pt x="9083" y="21600"/>
                    <a:pt x="-1344" y="16331"/>
                    <a:pt x="145" y="11063"/>
                  </a:cubicBezTo>
                  <a:cubicBezTo>
                    <a:pt x="1635" y="5795"/>
                    <a:pt x="9828" y="1580"/>
                    <a:pt x="9828" y="0"/>
                  </a:cubicBezTo>
                  <a:cubicBezTo>
                    <a:pt x="9828" y="0"/>
                    <a:pt x="18021" y="6848"/>
                    <a:pt x="18766" y="10536"/>
                  </a:cubicBezTo>
                  <a:cubicBezTo>
                    <a:pt x="20256" y="13697"/>
                    <a:pt x="18766" y="21073"/>
                    <a:pt x="9083" y="21600"/>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AutoShape 27"/>
            <p:cNvSpPr>
              <a:spLocks/>
            </p:cNvSpPr>
            <p:nvPr userDrawn="1"/>
          </p:nvSpPr>
          <p:spPr bwMode="auto">
            <a:xfrm>
              <a:off x="1000701" y="1836248"/>
              <a:ext cx="436659" cy="639477"/>
            </a:xfrm>
            <a:custGeom>
              <a:avLst/>
              <a:gdLst>
                <a:gd name="T0" fmla="*/ 177114 w 12174"/>
                <a:gd name="T1" fmla="*/ 425430 h 21600"/>
                <a:gd name="T2" fmla="*/ 91182 w 12174"/>
                <a:gd name="T3" fmla="*/ 0 h 21600"/>
                <a:gd name="T4" fmla="*/ 209330 w 12174"/>
                <a:gd name="T5" fmla="*/ 111425 h 21600"/>
                <a:gd name="T6" fmla="*/ 177114 w 12174"/>
                <a:gd name="T7" fmla="*/ 42543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74" h="21600">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AutoShape 28"/>
            <p:cNvSpPr>
              <a:spLocks/>
            </p:cNvSpPr>
            <p:nvPr userDrawn="1"/>
          </p:nvSpPr>
          <p:spPr bwMode="auto">
            <a:xfrm>
              <a:off x="167950" y="1967485"/>
              <a:ext cx="510627" cy="672882"/>
            </a:xfrm>
            <a:custGeom>
              <a:avLst/>
              <a:gdLst>
                <a:gd name="T0" fmla="*/ 144509 w 11872"/>
                <a:gd name="T1" fmla="*/ 447654 h 21600"/>
                <a:gd name="T2" fmla="*/ 80582 w 11872"/>
                <a:gd name="T3" fmla="*/ 0 h 21600"/>
                <a:gd name="T4" fmla="*/ 165828 w 11872"/>
                <a:gd name="T5" fmla="*/ 71213 h 21600"/>
                <a:gd name="T6" fmla="*/ 144509 w 11872"/>
                <a:gd name="T7" fmla="*/ 4476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72" h="21600">
                  <a:moveTo>
                    <a:pt x="5050" y="21599"/>
                  </a:moveTo>
                  <a:cubicBezTo>
                    <a:pt x="5050" y="21599"/>
                    <a:pt x="-4632" y="15218"/>
                    <a:pt x="2816" y="0"/>
                  </a:cubicBezTo>
                  <a:cubicBezTo>
                    <a:pt x="2816" y="0"/>
                    <a:pt x="4305" y="2454"/>
                    <a:pt x="5795" y="3436"/>
                  </a:cubicBezTo>
                  <a:cubicBezTo>
                    <a:pt x="10636" y="7363"/>
                    <a:pt x="16968" y="17181"/>
                    <a:pt x="5050" y="21599"/>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 name="AutoShape 29"/>
            <p:cNvSpPr>
              <a:spLocks/>
            </p:cNvSpPr>
            <p:nvPr userDrawn="1"/>
          </p:nvSpPr>
          <p:spPr bwMode="auto">
            <a:xfrm>
              <a:off x="1077057" y="1036903"/>
              <a:ext cx="422342" cy="582210"/>
            </a:xfrm>
            <a:custGeom>
              <a:avLst/>
              <a:gdLst>
                <a:gd name="T0" fmla="*/ 188209 w 11448"/>
                <a:gd name="T1" fmla="*/ 387332 h 21600"/>
                <a:gd name="T2" fmla="*/ 60994 w 11448"/>
                <a:gd name="T3" fmla="*/ 0 h 21600"/>
                <a:gd name="T4" fmla="*/ 145796 w 11448"/>
                <a:gd name="T5" fmla="*/ 91727 h 21600"/>
                <a:gd name="T6" fmla="*/ 188209 w 11448"/>
                <a:gd name="T7" fmla="*/ 3873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48" h="21600">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46" name="AutoShape 16"/>
          <p:cNvSpPr>
            <a:spLocks/>
          </p:cNvSpPr>
          <p:nvPr userDrawn="1"/>
        </p:nvSpPr>
        <p:spPr bwMode="auto">
          <a:xfrm>
            <a:off x="637740" y="235082"/>
            <a:ext cx="220042" cy="327798"/>
          </a:xfrm>
          <a:custGeom>
            <a:avLst/>
            <a:gdLst>
              <a:gd name="T0" fmla="*/ 67128 w 13523"/>
              <a:gd name="T1" fmla="*/ 449800 h 18670"/>
              <a:gd name="T2" fmla="*/ 270092 w 13523"/>
              <a:gd name="T3" fmla="*/ 0 h 18670"/>
              <a:gd name="T4" fmla="*/ 312814 w 13523"/>
              <a:gd name="T5" fmla="*/ 173780 h 18670"/>
              <a:gd name="T6" fmla="*/ 67128 w 13523"/>
              <a:gd name="T7" fmla="*/ 449800 h 186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7" name="AutoShape 17"/>
          <p:cNvSpPr>
            <a:spLocks/>
          </p:cNvSpPr>
          <p:nvPr userDrawn="1"/>
        </p:nvSpPr>
        <p:spPr bwMode="auto">
          <a:xfrm>
            <a:off x="367688" y="343979"/>
            <a:ext cx="197816" cy="310019"/>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AutoShape 18"/>
          <p:cNvSpPr>
            <a:spLocks/>
          </p:cNvSpPr>
          <p:nvPr userDrawn="1"/>
        </p:nvSpPr>
        <p:spPr bwMode="auto">
          <a:xfrm>
            <a:off x="721089" y="626217"/>
            <a:ext cx="321173" cy="175566"/>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AutoShape 15"/>
          <p:cNvSpPr>
            <a:spLocks/>
          </p:cNvSpPr>
          <p:nvPr userDrawn="1"/>
        </p:nvSpPr>
        <p:spPr bwMode="auto">
          <a:xfrm>
            <a:off x="1097710" y="196939"/>
            <a:ext cx="179436" cy="202042"/>
          </a:xfrm>
          <a:custGeom>
            <a:avLst/>
            <a:gdLst>
              <a:gd name="T0" fmla="*/ 245334 w 11653"/>
              <a:gd name="T1" fmla="*/ 19646 h 19110"/>
              <a:gd name="T2" fmla="*/ 31151 w 11653"/>
              <a:gd name="T3" fmla="*/ 396875 h 19110"/>
              <a:gd name="T4" fmla="*/ 245334 w 11653"/>
              <a:gd name="T5" fmla="*/ 19646 h 19110"/>
              <a:gd name="T6" fmla="*/ 0 60000 65536"/>
              <a:gd name="T7" fmla="*/ 0 60000 65536"/>
              <a:gd name="T8" fmla="*/ 0 60000 65536"/>
            </a:gdLst>
            <a:ahLst/>
            <a:cxnLst>
              <a:cxn ang="T6">
                <a:pos x="T0" y="T1"/>
              </a:cxn>
              <a:cxn ang="T7">
                <a:pos x="T2" y="T3"/>
              </a:cxn>
              <a:cxn ang="T8">
                <a:pos x="T4" y="T5"/>
              </a:cxn>
            </a:cxnLst>
            <a:rect l="0" t="0" r="r" b="b"/>
            <a:pathLst>
              <a:path w="11653" h="19110">
                <a:moveTo>
                  <a:pt x="8112" y="946"/>
                </a:moveTo>
                <a:cubicBezTo>
                  <a:pt x="3863" y="-2490"/>
                  <a:pt x="-2510" y="3400"/>
                  <a:pt x="1030" y="19110"/>
                </a:cubicBezTo>
                <a:cubicBezTo>
                  <a:pt x="1030" y="19110"/>
                  <a:pt x="19090" y="10273"/>
                  <a:pt x="8112" y="946"/>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70975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0.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9.png"/><Relationship Id="rId2" Type="http://schemas.openxmlformats.org/officeDocument/2006/relationships/slideLayout" Target="../slideLayouts/slideLayout13.xml"/><Relationship Id="rId16"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7.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38165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40000"/>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03867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p:cNvGrpSpPr/>
          <p:nvPr userDrawn="1"/>
        </p:nvGrpSpPr>
        <p:grpSpPr>
          <a:xfrm>
            <a:off x="-1" y="0"/>
            <a:ext cx="12192001" cy="6858000"/>
            <a:chOff x="-1" y="0"/>
            <a:chExt cx="12192001" cy="6858000"/>
          </a:xfrm>
        </p:grpSpPr>
        <p:pic>
          <p:nvPicPr>
            <p:cNvPr id="8" name="图片 7" descr="山上的风景&#10;&#10;描述已自动生成"/>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descr="图片包含 蛋糕, 游戏机, 桌子, 大&#10;&#10;描述已自动生成"/>
            <p:cNvPicPr>
              <a:picLocks noChangeAspect="1"/>
            </p:cNvPicPr>
            <p:nvPr/>
          </p:nvPicPr>
          <p:blipFill rotWithShape="1">
            <a:blip r:embed="rId16">
              <a:extLst>
                <a:ext uri="{28A0092B-C50C-407E-A947-70E740481C1C}">
                  <a14:useLocalDpi xmlns:a14="http://schemas.microsoft.com/office/drawing/2010/main" val="0"/>
                </a:ext>
              </a:extLst>
            </a:blip>
            <a:srcRect t="53333"/>
            <a:stretch>
              <a:fillRect/>
            </a:stretch>
          </p:blipFill>
          <p:spPr>
            <a:xfrm>
              <a:off x="0" y="3657600"/>
              <a:ext cx="12192000" cy="3200400"/>
            </a:xfrm>
            <a:prstGeom prst="rect">
              <a:avLst/>
            </a:prstGeom>
          </p:spPr>
        </p:pic>
        <p:sp>
          <p:nvSpPr>
            <p:cNvPr id="10" name="矩形: 圆角 9"/>
            <p:cNvSpPr/>
            <p:nvPr/>
          </p:nvSpPr>
          <p:spPr>
            <a:xfrm>
              <a:off x="361950" y="439738"/>
              <a:ext cx="11468100" cy="5978524"/>
            </a:xfrm>
            <a:prstGeom prst="roundRect">
              <a:avLst>
                <a:gd name="adj" fmla="val 54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pic>
          <p:nvPicPr>
            <p:cNvPr id="11" name="图片 10" descr="图片包含 游戏机, 花, 星星, 鱼&#10;&#10;描述已自动生成"/>
            <p:cNvPicPr>
              <a:picLocks noChangeAspect="1"/>
            </p:cNvPicPr>
            <p:nvPr/>
          </p:nvPicPr>
          <p:blipFill rotWithShape="1">
            <a:blip r:embed="rId17">
              <a:extLst>
                <a:ext uri="{28A0092B-C50C-407E-A947-70E740481C1C}">
                  <a14:useLocalDpi xmlns:a14="http://schemas.microsoft.com/office/drawing/2010/main" val="0"/>
                </a:ext>
              </a:extLst>
            </a:blip>
            <a:srcRect t="75873"/>
            <a:stretch>
              <a:fillRect/>
            </a:stretch>
          </p:blipFill>
          <p:spPr>
            <a:xfrm>
              <a:off x="-1" y="5203370"/>
              <a:ext cx="12191999" cy="1654630"/>
            </a:xfrm>
            <a:prstGeom prst="rect">
              <a:avLst/>
            </a:prstGeom>
          </p:spPr>
        </p:pic>
        <p:pic>
          <p:nvPicPr>
            <p:cNvPr id="12" name="图片 11" descr="图片包含 笔记本, 游戏机, 电脑, 花&#10;&#10;描述已自动生成"/>
            <p:cNvPicPr>
              <a:picLocks noChangeAspect="1"/>
            </p:cNvPicPr>
            <p:nvPr/>
          </p:nvPicPr>
          <p:blipFill rotWithShape="1">
            <a:blip r:embed="rId18">
              <a:extLst>
                <a:ext uri="{28A0092B-C50C-407E-A947-70E740481C1C}">
                  <a14:useLocalDpi xmlns:a14="http://schemas.microsoft.com/office/drawing/2010/main" val="0"/>
                </a:ext>
              </a:extLst>
            </a:blip>
            <a:srcRect r="63929" b="75873"/>
            <a:stretch>
              <a:fillRect/>
            </a:stretch>
          </p:blipFill>
          <p:spPr>
            <a:xfrm>
              <a:off x="0" y="0"/>
              <a:ext cx="4397829" cy="1654629"/>
            </a:xfrm>
            <a:prstGeom prst="rect">
              <a:avLst/>
            </a:prstGeom>
          </p:spPr>
        </p:pic>
      </p:grpSp>
    </p:spTree>
    <p:extLst>
      <p:ext uri="{BB962C8B-B14F-4D97-AF65-F5344CB8AC3E}">
        <p14:creationId xmlns:p14="http://schemas.microsoft.com/office/powerpoint/2010/main" val="334887706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黑体" panose="020B0500000000000000" pitchFamily="34" charset="-122"/>
          <a:ea typeface="思源黑体"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5317;p41"/>
          <p:cNvSpPr txBox="1">
            <a:spLocks/>
          </p:cNvSpPr>
          <p:nvPr/>
        </p:nvSpPr>
        <p:spPr>
          <a:xfrm>
            <a:off x="2895619" y="2005449"/>
            <a:ext cx="6400762" cy="6023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4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2400" b="1" i="0" u="none" strike="noStrike" kern="1200" cap="none" spc="0" normalizeH="0" baseline="0" noProof="0" dirty="0" err="1">
                <a:ln>
                  <a:noFill/>
                </a:ln>
                <a:solidFill>
                  <a:srgbClr val="FFFFFF"/>
                </a:solidFill>
                <a:effectLst/>
                <a:uLnTx/>
                <a:uFillTx/>
                <a:latin typeface="Arial" panose="020B0604020202020204" pitchFamily="34" charset="0"/>
                <a:sym typeface="Gloria Hallelujah"/>
              </a:rPr>
              <a:t>Thứ</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sym typeface="Gloria Hallelujah"/>
              </a:rPr>
              <a:t> … </a:t>
            </a:r>
            <a:r>
              <a:rPr kumimoji="0" lang="en-US" sz="2400" b="1" i="0" u="none" strike="noStrike" kern="1200" cap="none" spc="0" normalizeH="0" baseline="0" noProof="0" dirty="0" err="1">
                <a:ln>
                  <a:noFill/>
                </a:ln>
                <a:solidFill>
                  <a:srgbClr val="FFFFFF"/>
                </a:solidFill>
                <a:effectLst/>
                <a:uLnTx/>
                <a:uFillTx/>
                <a:latin typeface="Arial" panose="020B0604020202020204" pitchFamily="34" charset="0"/>
                <a:sym typeface="Gloria Hallelujah"/>
              </a:rPr>
              <a:t>ngày</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sym typeface="Gloria Hallelujah"/>
              </a:rPr>
              <a:t> … </a:t>
            </a:r>
            <a:r>
              <a:rPr kumimoji="0" lang="en-US" sz="2400" b="1" i="0" u="none" strike="noStrike" kern="1200" cap="none" spc="0" normalizeH="0" baseline="0" noProof="0" dirty="0" err="1">
                <a:ln>
                  <a:noFill/>
                </a:ln>
                <a:solidFill>
                  <a:srgbClr val="FFFFFF"/>
                </a:solidFill>
                <a:effectLst/>
                <a:uLnTx/>
                <a:uFillTx/>
                <a:latin typeface="Arial" panose="020B0604020202020204" pitchFamily="34" charset="0"/>
                <a:sym typeface="Gloria Hallelujah"/>
              </a:rPr>
              <a:t>tháng</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sym typeface="Gloria Hallelujah"/>
              </a:rPr>
              <a:t> … </a:t>
            </a:r>
            <a:r>
              <a:rPr kumimoji="0" lang="en-US" sz="2400" b="1" i="0" u="none" strike="noStrike" kern="1200" cap="none" spc="0" normalizeH="0" baseline="0" noProof="0" dirty="0" err="1">
                <a:ln>
                  <a:noFill/>
                </a:ln>
                <a:solidFill>
                  <a:srgbClr val="FFFFFF"/>
                </a:solidFill>
                <a:effectLst/>
                <a:uLnTx/>
                <a:uFillTx/>
                <a:latin typeface="Arial" panose="020B0604020202020204" pitchFamily="34" charset="0"/>
                <a:sym typeface="Gloria Hallelujah"/>
              </a:rPr>
              <a:t>năm</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sym typeface="Gloria Hallelujah"/>
              </a:rPr>
              <a:t> ….</a:t>
            </a:r>
            <a:endParaRPr kumimoji="0" lang="en-US" sz="4800" b="1" i="0" u="none" strike="noStrike" kern="1200" cap="none" spc="0" normalizeH="0" baseline="0" noProof="0" dirty="0">
              <a:ln>
                <a:noFill/>
              </a:ln>
              <a:solidFill>
                <a:srgbClr val="FFFFFF"/>
              </a:solidFill>
              <a:effectLst/>
              <a:uLnTx/>
              <a:uFillTx/>
              <a:latin typeface="Arial" panose="020B0604020202020204" pitchFamily="34" charset="0"/>
              <a:sym typeface="Gloria Hallelujah"/>
            </a:endParaRPr>
          </a:p>
        </p:txBody>
      </p:sp>
      <p:pic>
        <p:nvPicPr>
          <p:cNvPr id="5" name="Picture 4">
            <a:extLst>
              <a:ext uri="{FF2B5EF4-FFF2-40B4-BE49-F238E27FC236}">
                <a16:creationId xmlns:a16="http://schemas.microsoft.com/office/drawing/2014/main" id="{A5AF5110-A960-42DB-B377-FCC3E3108001}"/>
              </a:ext>
            </a:extLst>
          </p:cNvPr>
          <p:cNvPicPr>
            <a:picLocks noChangeAspect="1"/>
          </p:cNvPicPr>
          <p:nvPr/>
        </p:nvPicPr>
        <p:blipFill>
          <a:blip r:embed="rId3"/>
          <a:stretch>
            <a:fillRect/>
          </a:stretch>
        </p:blipFill>
        <p:spPr>
          <a:xfrm>
            <a:off x="4727328" y="2569388"/>
            <a:ext cx="2737341" cy="859611"/>
          </a:xfrm>
          <a:prstGeom prst="rect">
            <a:avLst/>
          </a:prstGeom>
        </p:spPr>
      </p:pic>
      <p:pic>
        <p:nvPicPr>
          <p:cNvPr id="7" name="Picture 6">
            <a:extLst>
              <a:ext uri="{FF2B5EF4-FFF2-40B4-BE49-F238E27FC236}">
                <a16:creationId xmlns:a16="http://schemas.microsoft.com/office/drawing/2014/main" id="{653BFA04-B6B3-4FCB-BBC4-BB7CE5C30FC3}"/>
              </a:ext>
            </a:extLst>
          </p:cNvPr>
          <p:cNvPicPr>
            <a:picLocks noChangeAspect="1"/>
          </p:cNvPicPr>
          <p:nvPr/>
        </p:nvPicPr>
        <p:blipFill>
          <a:blip r:embed="rId4"/>
          <a:stretch>
            <a:fillRect/>
          </a:stretch>
        </p:blipFill>
        <p:spPr>
          <a:xfrm>
            <a:off x="3072120" y="3171736"/>
            <a:ext cx="6047756" cy="1286367"/>
          </a:xfrm>
          <a:prstGeom prst="rect">
            <a:avLst/>
          </a:prstGeom>
        </p:spPr>
      </p:pic>
    </p:spTree>
    <p:extLst>
      <p:ext uri="{BB962C8B-B14F-4D97-AF65-F5344CB8AC3E}">
        <p14:creationId xmlns:p14="http://schemas.microsoft.com/office/powerpoint/2010/main" val="214982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1D10BD-5A5B-4588-B37C-7F5A6224D520}"/>
              </a:ext>
            </a:extLst>
          </p:cNvPr>
          <p:cNvPicPr>
            <a:picLocks noChangeAspect="1"/>
          </p:cNvPicPr>
          <p:nvPr/>
        </p:nvPicPr>
        <p:blipFill>
          <a:blip r:embed="rId3"/>
          <a:stretch>
            <a:fillRect/>
          </a:stretch>
        </p:blipFill>
        <p:spPr>
          <a:xfrm>
            <a:off x="5337452" y="2564108"/>
            <a:ext cx="5328366" cy="2353260"/>
          </a:xfrm>
          <a:prstGeom prst="rect">
            <a:avLst/>
          </a:prstGeom>
        </p:spPr>
      </p:pic>
      <p:pic>
        <p:nvPicPr>
          <p:cNvPr id="6" name="Picture 5">
            <a:extLst>
              <a:ext uri="{FF2B5EF4-FFF2-40B4-BE49-F238E27FC236}">
                <a16:creationId xmlns:a16="http://schemas.microsoft.com/office/drawing/2014/main" id="{5C5B4EFB-8995-4140-8681-65319F54AAC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8181" y="2430692"/>
            <a:ext cx="3372693" cy="2618124"/>
          </a:xfrm>
          <a:prstGeom prst="rect">
            <a:avLst/>
          </a:prstGeom>
        </p:spPr>
      </p:pic>
    </p:spTree>
    <p:extLst>
      <p:ext uri="{BB962C8B-B14F-4D97-AF65-F5344CB8AC3E}">
        <p14:creationId xmlns:p14="http://schemas.microsoft.com/office/powerpoint/2010/main" val="411794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游戏机, 花, 星星, 鱼&#10;&#10;描述已自动生成"/>
          <p:cNvPicPr>
            <a:picLocks noChangeAspect="1"/>
          </p:cNvPicPr>
          <p:nvPr/>
        </p:nvPicPr>
        <p:blipFill rotWithShape="1">
          <a:blip r:embed="rId2">
            <a:extLst>
              <a:ext uri="{28A0092B-C50C-407E-A947-70E740481C1C}">
                <a14:useLocalDpi xmlns:a14="http://schemas.microsoft.com/office/drawing/2010/main" val="0"/>
              </a:ext>
            </a:extLst>
          </a:blip>
          <a:srcRect t="75873"/>
          <a:stretch>
            <a:fillRect/>
          </a:stretch>
        </p:blipFill>
        <p:spPr>
          <a:xfrm>
            <a:off x="-1" y="5203370"/>
            <a:ext cx="12191999" cy="1654630"/>
          </a:xfrm>
          <a:prstGeom prst="rect">
            <a:avLst/>
          </a:prstGeom>
        </p:spPr>
      </p:pic>
      <p:pic>
        <p:nvPicPr>
          <p:cNvPr id="22" name="图片 21" descr="图片包含 笔记本, 游戏机, 电脑, 花&#10;&#10;描述已自动生成"/>
          <p:cNvPicPr>
            <a:picLocks noChangeAspect="1"/>
          </p:cNvPicPr>
          <p:nvPr/>
        </p:nvPicPr>
        <p:blipFill rotWithShape="1">
          <a:blip r:embed="rId3">
            <a:extLst>
              <a:ext uri="{28A0092B-C50C-407E-A947-70E740481C1C}">
                <a14:useLocalDpi xmlns:a14="http://schemas.microsoft.com/office/drawing/2010/main" val="0"/>
              </a:ext>
            </a:extLst>
          </a:blip>
          <a:srcRect l="63929" b="51534"/>
          <a:stretch>
            <a:fillRect/>
          </a:stretch>
        </p:blipFill>
        <p:spPr>
          <a:xfrm>
            <a:off x="8634549" y="-480899"/>
            <a:ext cx="3557450" cy="2688633"/>
          </a:xfrm>
          <a:prstGeom prst="rect">
            <a:avLst/>
          </a:prstGeom>
        </p:spPr>
      </p:pic>
      <p:grpSp>
        <p:nvGrpSpPr>
          <p:cNvPr id="5" name="Group 4"/>
          <p:cNvGrpSpPr/>
          <p:nvPr/>
        </p:nvGrpSpPr>
        <p:grpSpPr>
          <a:xfrm>
            <a:off x="377369" y="421416"/>
            <a:ext cx="11287761" cy="1164752"/>
            <a:chOff x="377369" y="421416"/>
            <a:chExt cx="11287761" cy="1164752"/>
          </a:xfrm>
        </p:grpSpPr>
        <p:sp>
          <p:nvSpPr>
            <p:cNvPr id="15" name="燕尾形 13"/>
            <p:cNvSpPr/>
            <p:nvPr/>
          </p:nvSpPr>
          <p:spPr>
            <a:xfrm>
              <a:off x="377369" y="421416"/>
              <a:ext cx="11287761" cy="1164752"/>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2" name="Rectangle 1"/>
            <p:cNvSpPr/>
            <p:nvPr/>
          </p:nvSpPr>
          <p:spPr>
            <a:xfrm>
              <a:off x="895441" y="439957"/>
              <a:ext cx="10401113" cy="1146211"/>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Viết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4-5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kể</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việc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đã</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giúp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đỡ</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người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khác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hoặc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người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khác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giúp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đỡ</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7150116" y="3683725"/>
            <a:ext cx="4415611" cy="254290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rot="20947637">
            <a:off x="7907916" y="1523754"/>
            <a:ext cx="2241889" cy="201022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3" name="Group 12"/>
          <p:cNvGrpSpPr/>
          <p:nvPr/>
        </p:nvGrpSpPr>
        <p:grpSpPr>
          <a:xfrm>
            <a:off x="535578" y="1867990"/>
            <a:ext cx="6479176" cy="4193176"/>
            <a:chOff x="535578" y="1867990"/>
            <a:chExt cx="6479176" cy="4193176"/>
          </a:xfrm>
        </p:grpSpPr>
        <p:sp>
          <p:nvSpPr>
            <p:cNvPr id="12" name="Rectangle 11"/>
            <p:cNvSpPr/>
            <p:nvPr/>
          </p:nvSpPr>
          <p:spPr>
            <a:xfrm>
              <a:off x="713898" y="2161236"/>
              <a:ext cx="6170228" cy="35394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Gợi ý:</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Em đã giúp đỡ ai việc gì (hoặc ai đã giúp đỡ em việc gì)?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Em (hoặc người đó) đã làm như thế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Em có suy nghĩ gì sau khi giúp đỡ (hoặc được giúp đỡ)?</a:t>
              </a:r>
            </a:p>
          </p:txBody>
        </p:sp>
        <p:sp>
          <p:nvSpPr>
            <p:cNvPr id="20" name="Rounded Rectangle 19"/>
            <p:cNvSpPr/>
            <p:nvPr/>
          </p:nvSpPr>
          <p:spPr>
            <a:xfrm>
              <a:off x="535578" y="1867990"/>
              <a:ext cx="6479176" cy="4193176"/>
            </a:xfrm>
            <a:prstGeom prst="round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par>
                                <p:cTn id="15" presetID="6"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游戏机, 花, 星星, 鱼&#10;&#10;描述已自动生成"/>
          <p:cNvPicPr>
            <a:picLocks noChangeAspect="1"/>
          </p:cNvPicPr>
          <p:nvPr/>
        </p:nvPicPr>
        <p:blipFill rotWithShape="1">
          <a:blip r:embed="rId2">
            <a:extLst>
              <a:ext uri="{28A0092B-C50C-407E-A947-70E740481C1C}">
                <a14:useLocalDpi xmlns:a14="http://schemas.microsoft.com/office/drawing/2010/main" val="0"/>
              </a:ext>
            </a:extLst>
          </a:blip>
          <a:srcRect t="75873"/>
          <a:stretch>
            <a:fillRect/>
          </a:stretch>
        </p:blipFill>
        <p:spPr>
          <a:xfrm>
            <a:off x="-1" y="5203370"/>
            <a:ext cx="12191999" cy="1654630"/>
          </a:xfrm>
          <a:prstGeom prst="rect">
            <a:avLst/>
          </a:prstGeom>
        </p:spPr>
      </p:pic>
      <p:pic>
        <p:nvPicPr>
          <p:cNvPr id="22" name="图片 21" descr="图片包含 笔记本, 游戏机, 电脑, 花&#10;&#10;描述已自动生成"/>
          <p:cNvPicPr>
            <a:picLocks noChangeAspect="1"/>
          </p:cNvPicPr>
          <p:nvPr/>
        </p:nvPicPr>
        <p:blipFill rotWithShape="1">
          <a:blip r:embed="rId3">
            <a:extLst>
              <a:ext uri="{28A0092B-C50C-407E-A947-70E740481C1C}">
                <a14:useLocalDpi xmlns:a14="http://schemas.microsoft.com/office/drawing/2010/main" val="0"/>
              </a:ext>
            </a:extLst>
          </a:blip>
          <a:srcRect l="63929" b="51534"/>
          <a:stretch>
            <a:fillRect/>
          </a:stretch>
        </p:blipFill>
        <p:spPr>
          <a:xfrm>
            <a:off x="8634549" y="-480899"/>
            <a:ext cx="3557450" cy="2688633"/>
          </a:xfrm>
          <a:prstGeom prst="rect">
            <a:avLst/>
          </a:prstGeom>
        </p:spPr>
      </p:pic>
      <p:grpSp>
        <p:nvGrpSpPr>
          <p:cNvPr id="5" name="Group 4"/>
          <p:cNvGrpSpPr/>
          <p:nvPr/>
        </p:nvGrpSpPr>
        <p:grpSpPr>
          <a:xfrm>
            <a:off x="377369" y="421416"/>
            <a:ext cx="11287761" cy="1164752"/>
            <a:chOff x="377369" y="421416"/>
            <a:chExt cx="11287761" cy="1164752"/>
          </a:xfrm>
        </p:grpSpPr>
        <p:sp>
          <p:nvSpPr>
            <p:cNvPr id="15" name="燕尾形 13"/>
            <p:cNvSpPr/>
            <p:nvPr/>
          </p:nvSpPr>
          <p:spPr>
            <a:xfrm>
              <a:off x="377369" y="421416"/>
              <a:ext cx="11287761" cy="1164752"/>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2" name="Rectangle 1"/>
            <p:cNvSpPr/>
            <p:nvPr/>
          </p:nvSpPr>
          <p:spPr>
            <a:xfrm>
              <a:off x="895441" y="439957"/>
              <a:ext cx="10401113" cy="1146211"/>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Viết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4-5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kể</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việc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đã</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giúp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đỡ</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người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khác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hoặc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người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khác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giúp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đỡ</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721036" y="4113736"/>
            <a:ext cx="3328678" cy="191694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rot="20947637">
            <a:off x="897962" y="1779566"/>
            <a:ext cx="2241889" cy="201022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3" name="Group 12"/>
          <p:cNvGrpSpPr/>
          <p:nvPr/>
        </p:nvGrpSpPr>
        <p:grpSpPr>
          <a:xfrm>
            <a:off x="4224121" y="1957312"/>
            <a:ext cx="7315199" cy="4073373"/>
            <a:chOff x="535578" y="2364378"/>
            <a:chExt cx="6479176" cy="4073371"/>
          </a:xfrm>
        </p:grpSpPr>
        <p:sp>
          <p:nvSpPr>
            <p:cNvPr id="12" name="Rectangle 11"/>
            <p:cNvSpPr/>
            <p:nvPr/>
          </p:nvSpPr>
          <p:spPr>
            <a:xfrm>
              <a:off x="690051" y="2467431"/>
              <a:ext cx="6170228" cy="39703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Hôm trước, vì bố mẹ em bận việc, nên em đã tự đi bộ về nhà. (2) Trên đường về, em đã gặp chị Linh hàng xóm cũng đang đi học về. (3) Thế là chị ấy đã gọi em lại và chở em về tận nhà. (4) Ngồi trên xe đạp của chị Linh, em cảm thấy rất vui vẻ và hạnh phúc. (5) Chị Linh đúng là một người chị tuyệt vời.</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0" name="Rounded Rectangle 19"/>
            <p:cNvSpPr/>
            <p:nvPr/>
          </p:nvSpPr>
          <p:spPr>
            <a:xfrm>
              <a:off x="535578" y="2364378"/>
              <a:ext cx="6479176" cy="3696788"/>
            </a:xfrm>
            <a:prstGeom prst="round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158" y="-13888"/>
            <a:ext cx="12320711" cy="4058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cs"/>
            </a:endParaRPr>
          </a:p>
        </p:txBody>
      </p:sp>
      <p:pic>
        <p:nvPicPr>
          <p:cNvPr id="22" name="Picture 21">
            <a:extLst>
              <a:ext uri="{FF2B5EF4-FFF2-40B4-BE49-F238E27FC236}">
                <a16:creationId xmlns:a16="http://schemas.microsoft.com/office/drawing/2014/main" id="{E8EB49C2-E217-4530-ACF6-CF403D8F1B5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55725" y="2872869"/>
            <a:ext cx="5059878" cy="3927837"/>
          </a:xfrm>
          <a:prstGeom prst="rect">
            <a:avLst/>
          </a:prstGeom>
        </p:spPr>
      </p:pic>
      <p:sp>
        <p:nvSpPr>
          <p:cNvPr id="4" name="Speech Bubble: Rectangle with Corners Rounded 3">
            <a:extLst>
              <a:ext uri="{FF2B5EF4-FFF2-40B4-BE49-F238E27FC236}">
                <a16:creationId xmlns:a16="http://schemas.microsoft.com/office/drawing/2014/main" id="{B67392CC-BB4D-4D19-B23C-B5B50ED7078B}"/>
              </a:ext>
            </a:extLst>
          </p:cNvPr>
          <p:cNvSpPr/>
          <p:nvPr/>
        </p:nvSpPr>
        <p:spPr>
          <a:xfrm>
            <a:off x="2533650" y="1701294"/>
            <a:ext cx="5924550" cy="1171575"/>
          </a:xfrm>
          <a:prstGeom prst="wedgeRoundRectCallout">
            <a:avLst>
              <a:gd name="adj1" fmla="val 43138"/>
              <a:gd name="adj2" fmla="val 10478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Sau </a:t>
            </a:r>
            <a:r>
              <a:rPr lang="en-US" sz="3200" dirty="0" err="1">
                <a:latin typeface="Arial" panose="020B0604020202020204" pitchFamily="34" charset="0"/>
                <a:cs typeface="Arial" panose="020B0604020202020204" pitchFamily="34" charset="0"/>
              </a:rPr>
              <a:t>khi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đọc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bài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thấy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bài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gì</a:t>
            </a:r>
            <a:r>
              <a:rPr lang="en-US" sz="3200" dirty="0">
                <a:latin typeface="Arial" panose="020B0604020202020204" pitchFamily="34" charset="0"/>
                <a:cs typeface="Arial" panose="020B0604020202020204" pitchFamily="34" charset="0"/>
              </a:rPr>
              <a:t> hay?</a:t>
            </a:r>
          </a:p>
        </p:txBody>
      </p:sp>
    </p:spTree>
    <p:extLst>
      <p:ext uri="{BB962C8B-B14F-4D97-AF65-F5344CB8AC3E}">
        <p14:creationId xmlns:p14="http://schemas.microsoft.com/office/powerpoint/2010/main" val="2920779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形用户界面&#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t="20560" b="39441"/>
          <a:stretch>
            <a:fillRect/>
          </a:stretch>
        </p:blipFill>
        <p:spPr>
          <a:xfrm>
            <a:off x="156754" y="1123406"/>
            <a:ext cx="8164286" cy="5316583"/>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8027" r="5413"/>
          <a:stretch>
            <a:fillRect/>
          </a:stretch>
        </p:blipFill>
        <p:spPr>
          <a:xfrm flipH="1">
            <a:off x="7863840" y="1263538"/>
            <a:ext cx="3809703" cy="4401296"/>
          </a:xfrm>
          <a:prstGeom prst="rect">
            <a:avLst/>
          </a:prstGeom>
        </p:spPr>
      </p:pic>
      <p:pic>
        <p:nvPicPr>
          <p:cNvPr id="2" name="Picture 1"/>
          <p:cNvPicPr>
            <a:picLocks noChangeAspect="1"/>
          </p:cNvPicPr>
          <p:nvPr/>
        </p:nvPicPr>
        <p:blipFill>
          <a:blip r:embed="rId4"/>
          <a:stretch>
            <a:fillRect/>
          </a:stretch>
        </p:blipFill>
        <p:spPr>
          <a:xfrm>
            <a:off x="3517169" y="185330"/>
            <a:ext cx="5157663" cy="2139881"/>
          </a:xfrm>
          <a:prstGeom prst="rect">
            <a:avLst/>
          </a:prstGeom>
        </p:spPr>
      </p:pic>
      <p:sp>
        <p:nvSpPr>
          <p:cNvPr id="4" name="Rectangle 3"/>
          <p:cNvSpPr/>
          <p:nvPr/>
        </p:nvSpPr>
        <p:spPr>
          <a:xfrm>
            <a:off x="1221601" y="2257305"/>
            <a:ext cx="5577393" cy="101438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Hôm</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nay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em</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được</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ôn</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lại</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những</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kiến</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thức</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nào</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5" name="Rectangle 4"/>
          <p:cNvSpPr/>
          <p:nvPr/>
        </p:nvSpPr>
        <p:spPr>
          <a:xfrm>
            <a:off x="1221601" y="3263287"/>
            <a:ext cx="5577393"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Chú</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ý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rèn</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luyện</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chính</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tả</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luyện</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viết</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các</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đoạn</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văn</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p>
        </p:txBody>
      </p:sp>
      <p:sp>
        <p:nvSpPr>
          <p:cNvPr id="7" name="Rectangle 6"/>
          <p:cNvSpPr/>
          <p:nvPr/>
        </p:nvSpPr>
        <p:spPr>
          <a:xfrm>
            <a:off x="1221601" y="4277667"/>
            <a:ext cx="555671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Xem</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trước</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Ôn</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tập</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tiết</a:t>
            </a:r>
            <a:r>
              <a:rPr kumimoji="0" lang="en-US"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9+10.</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33ppt.com ​​">
  <a:themeElements>
    <a:clrScheme name="自定义 159">
      <a:dk1>
        <a:sysClr val="windowText" lastClr="000000"/>
      </a:dk1>
      <a:lt1>
        <a:sysClr val="window" lastClr="FFFFFF"/>
      </a:lt1>
      <a:dk2>
        <a:srgbClr val="1F497D"/>
      </a:dk2>
      <a:lt2>
        <a:srgbClr val="EEECE1"/>
      </a:lt2>
      <a:accent1>
        <a:srgbClr val="02B3C5"/>
      </a:accent1>
      <a:accent2>
        <a:srgbClr val="F07474"/>
      </a:accent2>
      <a:accent3>
        <a:srgbClr val="FFBF53"/>
      </a:accent3>
      <a:accent4>
        <a:srgbClr val="673B77"/>
      </a:accent4>
      <a:accent5>
        <a:srgbClr val="00B9FA"/>
      </a:accent5>
      <a:accent6>
        <a:srgbClr val="BECE37"/>
      </a:accent6>
      <a:hlink>
        <a:srgbClr val="B381D9"/>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249</Words>
  <Application>Microsoft Office PowerPoint</Application>
  <PresentationFormat>Widescreen</PresentationFormat>
  <Paragraphs>15</Paragraphs>
  <Slides>6</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vt:i4>
      </vt:variant>
    </vt:vector>
  </HeadingPairs>
  <TitlesOfParts>
    <vt:vector size="17" baseType="lpstr">
      <vt:lpstr>Arial</vt:lpstr>
      <vt:lpstr>Calibri</vt:lpstr>
      <vt:lpstr>Cambria</vt:lpstr>
      <vt:lpstr>Gloria Hallelujah</vt:lpstr>
      <vt:lpstr>Times New Roman</vt:lpstr>
      <vt:lpstr>字魂107号-萌趣欢乐体</vt:lpstr>
      <vt:lpstr>字魂70号-灵悦黑体</vt:lpstr>
      <vt:lpstr>思源黑体</vt:lpstr>
      <vt:lpstr>千图网海量PPT模板www.58pic.com​​</vt:lpstr>
      <vt:lpstr>www.33ppt.com ​​</vt:lpstr>
      <vt:lpstr>Office 主题​​</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STD_DELL</cp:lastModifiedBy>
  <cp:revision>27</cp:revision>
  <dcterms:created xsi:type="dcterms:W3CDTF">2022-03-11T14:05:09Z</dcterms:created>
  <dcterms:modified xsi:type="dcterms:W3CDTF">2026-03-21T09:10:55Z</dcterms:modified>
</cp:coreProperties>
</file>