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notesSlides/notesSlide4.xml" ContentType="application/vnd.openxmlformats-officedocument.presentationml.notesSlide+xml"/>
  <Override PartName="/ppt/theme/themeOverride5.xml" ContentType="application/vnd.openxmlformats-officedocument.themeOverride+xml"/>
  <Override PartName="/ppt/notesSlides/notesSlide5.xml" ContentType="application/vnd.openxmlformats-officedocument.presentationml.notesSlide+xml"/>
  <Override PartName="/ppt/theme/themeOverride6.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6" r:id="rId2"/>
    <p:sldMasterId id="2147483719" r:id="rId3"/>
    <p:sldMasterId id="2147483721" r:id="rId4"/>
  </p:sldMasterIdLst>
  <p:notesMasterIdLst>
    <p:notesMasterId r:id="rId13"/>
  </p:notesMasterIdLst>
  <p:sldIdLst>
    <p:sldId id="259" r:id="rId5"/>
    <p:sldId id="384" r:id="rId6"/>
    <p:sldId id="385" r:id="rId7"/>
    <p:sldId id="268" r:id="rId8"/>
    <p:sldId id="386" r:id="rId9"/>
    <p:sldId id="270" r:id="rId10"/>
    <p:sldId id="280" r:id="rId11"/>
    <p:sldId id="29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425" autoAdjust="0"/>
  </p:normalViewPr>
  <p:slideViewPr>
    <p:cSldViewPr snapToGrid="0">
      <p:cViewPr varScale="1">
        <p:scale>
          <a:sx n="53" d="100"/>
          <a:sy n="53" d="100"/>
        </p:scale>
        <p:origin x="110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F2335-CED7-405A-9B7D-D3433B6DA5B8}" type="datetimeFigureOut">
              <a:rPr lang="en-US" smtClean="0"/>
              <a:t>3/21/2026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C7486D-75D9-478C-B0DF-20BCB1A2391F}" type="slidenum">
              <a:rPr lang="en-US" smtClean="0"/>
              <a:t>‹#›</a:t>
            </a:fld>
            <a:endParaRPr lang="en-US"/>
          </a:p>
        </p:txBody>
      </p:sp>
    </p:spTree>
    <p:extLst>
      <p:ext uri="{BB962C8B-B14F-4D97-AF65-F5344CB8AC3E}">
        <p14:creationId xmlns:p14="http://schemas.microsoft.com/office/powerpoint/2010/main" val="742087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979067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895688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414591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441649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98F875-E561-406E-994F-D0D034794FB4}"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SimSun" panose="02010600030101010101" pitchFamily="2" charset="-122"/>
              <a:cs typeface="+mn-cs"/>
            </a:endParaRPr>
          </a:p>
        </p:txBody>
      </p:sp>
      <p:sp>
        <p:nvSpPr>
          <p:cNvPr id="26627" name="Rectangle 2"/>
          <p:cNvSpPr>
            <a:spLocks noGrp="1" noRot="1" noChangeAspect="1" noTextEdit="1"/>
          </p:cNvSpPr>
          <p:nvPr>
            <p:ph type="sldImg"/>
          </p:nvPr>
        </p:nvSpPr>
        <p:spPr>
          <a:ln/>
        </p:spPr>
      </p:sp>
      <p:sp>
        <p:nvSpPr>
          <p:cNvPr id="26628" name="Rectangle 3"/>
          <p:cNvSpPr>
            <a:spLocks noGrp="1"/>
          </p:cNvSpPr>
          <p:nvPr>
            <p:ph type="body" idx="1"/>
          </p:nvPr>
        </p:nvSpPr>
        <p:spPr>
          <a:ln/>
        </p:spPr>
        <p:txBody>
          <a:bodyPr wrap="square" lIns="91440" tIns="45720" rIns="91440" bIns="45720" anchor="t" anchorCtr="0"/>
          <a:lstStyle/>
          <a:p>
            <a:pPr lvl="0" eaLnBrk="1" hangingPunct="1"/>
            <a:endParaRPr lang="zh-CN"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050509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783181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3405434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2026/3/21</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4929179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2026/3/21</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8643790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2026/3/21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3774568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775" y="2130128"/>
            <a:ext cx="10362450" cy="1470638"/>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828397" y="3885702"/>
            <a:ext cx="8535207" cy="1753277"/>
          </a:xfrm>
          <a:prstGeom prst="rect">
            <a:avLst/>
          </a:prstGeom>
        </p:spPr>
        <p:txBody>
          <a:bodyPr/>
          <a:lstStyle>
            <a:lvl1pPr marL="0" indent="0" algn="ctr">
              <a:buNone/>
              <a:defRPr/>
            </a:lvl1pPr>
            <a:lvl2pPr marL="330876" indent="0" algn="ctr">
              <a:buNone/>
              <a:defRPr/>
            </a:lvl2pPr>
            <a:lvl3pPr marL="661751" indent="0" algn="ctr">
              <a:buNone/>
              <a:defRPr/>
            </a:lvl3pPr>
            <a:lvl4pPr marL="992627" indent="0" algn="ctr">
              <a:buNone/>
              <a:defRPr/>
            </a:lvl4pPr>
            <a:lvl5pPr marL="1323503" indent="0" algn="ctr">
              <a:buNone/>
              <a:defRPr/>
            </a:lvl5pPr>
            <a:lvl6pPr marL="1654378" indent="0" algn="ctr">
              <a:buNone/>
              <a:defRPr/>
            </a:lvl6pPr>
            <a:lvl7pPr marL="1985254" indent="0" algn="ctr">
              <a:buNone/>
              <a:defRPr/>
            </a:lvl7pPr>
            <a:lvl8pPr marL="2316129" indent="0" algn="ctr">
              <a:buNone/>
              <a:defRPr/>
            </a:lvl8pPr>
            <a:lvl9pPr marL="2647005" indent="0" algn="ctr">
              <a:buNone/>
              <a:defRPr/>
            </a:lvl9pPr>
          </a:lstStyle>
          <a:p>
            <a:r>
              <a:rPr lang="zh-CN" altLang="en-US"/>
              <a:t>单击此处编辑母版副标题样式</a:t>
            </a:r>
          </a:p>
        </p:txBody>
      </p:sp>
    </p:spTree>
    <p:extLst>
      <p:ext uri="{BB962C8B-B14F-4D97-AF65-F5344CB8AC3E}">
        <p14:creationId xmlns:p14="http://schemas.microsoft.com/office/powerpoint/2010/main" val="38745642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609081" y="1600468"/>
            <a:ext cx="10973838" cy="452565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051112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225" y="4407319"/>
            <a:ext cx="10363603" cy="1361490"/>
          </a:xfrm>
          <a:prstGeom prst="rect">
            <a:avLst/>
          </a:prstGeom>
        </p:spPr>
        <p:txBody>
          <a:bodyPr anchor="t"/>
          <a:lstStyle>
            <a:lvl1pPr algn="l">
              <a:defRPr sz="2895" b="1" cap="all"/>
            </a:lvl1pPr>
          </a:lstStyle>
          <a:p>
            <a:r>
              <a:rPr lang="zh-CN" altLang="en-US"/>
              <a:t>单击此处编辑母版标题样式</a:t>
            </a:r>
          </a:p>
        </p:txBody>
      </p:sp>
      <p:sp>
        <p:nvSpPr>
          <p:cNvPr id="3" name="文本占位符 2"/>
          <p:cNvSpPr>
            <a:spLocks noGrp="1"/>
          </p:cNvSpPr>
          <p:nvPr>
            <p:ph type="body" idx="1"/>
          </p:nvPr>
        </p:nvSpPr>
        <p:spPr>
          <a:xfrm>
            <a:off x="963225" y="2906808"/>
            <a:ext cx="10363603" cy="1500511"/>
          </a:xfrm>
          <a:prstGeom prst="rect">
            <a:avLst/>
          </a:prstGeom>
        </p:spPr>
        <p:txBody>
          <a:bodyPr anchor="b"/>
          <a:lstStyle>
            <a:lvl1pPr marL="0" indent="0">
              <a:buNone/>
              <a:defRPr sz="1447"/>
            </a:lvl1pPr>
            <a:lvl2pPr marL="330876" indent="0">
              <a:buNone/>
              <a:defRPr sz="1303"/>
            </a:lvl2pPr>
            <a:lvl3pPr marL="661751" indent="0">
              <a:buNone/>
              <a:defRPr sz="1158"/>
            </a:lvl3pPr>
            <a:lvl4pPr marL="992627" indent="0">
              <a:buNone/>
              <a:defRPr sz="1013"/>
            </a:lvl4pPr>
            <a:lvl5pPr marL="1323503" indent="0">
              <a:buNone/>
              <a:defRPr sz="1013"/>
            </a:lvl5pPr>
            <a:lvl6pPr marL="1654378" indent="0">
              <a:buNone/>
              <a:defRPr sz="1013"/>
            </a:lvl6pPr>
            <a:lvl7pPr marL="1985254" indent="0">
              <a:buNone/>
              <a:defRPr sz="1013"/>
            </a:lvl7pPr>
            <a:lvl8pPr marL="2316129" indent="0">
              <a:buNone/>
              <a:defRPr sz="1013"/>
            </a:lvl8pPr>
            <a:lvl9pPr marL="2647005" indent="0">
              <a:buNone/>
              <a:defRPr sz="1013"/>
            </a:lvl9pPr>
          </a:lstStyle>
          <a:p>
            <a:pPr lvl="0"/>
            <a:r>
              <a:rPr lang="zh-CN" altLang="en-US"/>
              <a:t>单击此处编辑母版文本样式</a:t>
            </a:r>
          </a:p>
        </p:txBody>
      </p:sp>
    </p:spTree>
    <p:extLst>
      <p:ext uri="{BB962C8B-B14F-4D97-AF65-F5344CB8AC3E}">
        <p14:creationId xmlns:p14="http://schemas.microsoft.com/office/powerpoint/2010/main" val="2317415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081" y="1600468"/>
            <a:ext cx="5430971" cy="4525659"/>
          </a:xfrm>
          <a:prstGeom prst="rect">
            <a:avLst/>
          </a:prstGeom>
        </p:spPr>
        <p:txBody>
          <a:bodyPr/>
          <a:lstStyle>
            <a:lvl1pPr>
              <a:defRPr sz="2026"/>
            </a:lvl1pPr>
            <a:lvl2pPr>
              <a:defRPr sz="1737"/>
            </a:lvl2pPr>
            <a:lvl3pPr>
              <a:defRPr sz="1447"/>
            </a:lvl3pPr>
            <a:lvl4pPr>
              <a:defRPr sz="1303"/>
            </a:lvl4pPr>
            <a:lvl5pPr>
              <a:defRPr sz="1303"/>
            </a:lvl5pPr>
            <a:lvl6pPr>
              <a:defRPr sz="1303"/>
            </a:lvl6pPr>
            <a:lvl7pPr>
              <a:defRPr sz="1303"/>
            </a:lvl7pPr>
            <a:lvl8pPr>
              <a:defRPr sz="1303"/>
            </a:lvl8pPr>
            <a:lvl9pPr>
              <a:defRPr sz="130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0794" y="1600468"/>
            <a:ext cx="5432125" cy="4525659"/>
          </a:xfrm>
          <a:prstGeom prst="rect">
            <a:avLst/>
          </a:prstGeom>
        </p:spPr>
        <p:txBody>
          <a:bodyPr/>
          <a:lstStyle>
            <a:lvl1pPr>
              <a:defRPr sz="2026"/>
            </a:lvl1pPr>
            <a:lvl2pPr>
              <a:defRPr sz="1737"/>
            </a:lvl2pPr>
            <a:lvl3pPr>
              <a:defRPr sz="1447"/>
            </a:lvl3pPr>
            <a:lvl4pPr>
              <a:defRPr sz="1303"/>
            </a:lvl4pPr>
            <a:lvl5pPr>
              <a:defRPr sz="1303"/>
            </a:lvl5pPr>
            <a:lvl6pPr>
              <a:defRPr sz="1303"/>
            </a:lvl6pPr>
            <a:lvl7pPr>
              <a:defRPr sz="1303"/>
            </a:lvl7pPr>
            <a:lvl8pPr>
              <a:defRPr sz="1303"/>
            </a:lvl8pPr>
            <a:lvl9pPr>
              <a:defRPr sz="1303"/>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38276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081" y="1534979"/>
            <a:ext cx="5387136" cy="639958"/>
          </a:xfrm>
          <a:prstGeom prst="rect">
            <a:avLst/>
          </a:prstGeom>
        </p:spPr>
        <p:txBody>
          <a:bodyPr anchor="b"/>
          <a:lstStyle>
            <a:lvl1pPr marL="0" indent="0">
              <a:buNone/>
              <a:defRPr sz="1737" b="1"/>
            </a:lvl1pPr>
            <a:lvl2pPr marL="330876" indent="0">
              <a:buNone/>
              <a:defRPr sz="1447" b="1"/>
            </a:lvl2pPr>
            <a:lvl3pPr marL="661751" indent="0">
              <a:buNone/>
              <a:defRPr sz="1303" b="1"/>
            </a:lvl3pPr>
            <a:lvl4pPr marL="992627" indent="0">
              <a:buNone/>
              <a:defRPr sz="1158" b="1"/>
            </a:lvl4pPr>
            <a:lvl5pPr marL="1323503" indent="0">
              <a:buNone/>
              <a:defRPr sz="1158" b="1"/>
            </a:lvl5pPr>
            <a:lvl6pPr marL="1654378" indent="0">
              <a:buNone/>
              <a:defRPr sz="1158" b="1"/>
            </a:lvl6pPr>
            <a:lvl7pPr marL="1985254" indent="0">
              <a:buNone/>
              <a:defRPr sz="1158" b="1"/>
            </a:lvl7pPr>
            <a:lvl8pPr marL="2316129" indent="0">
              <a:buNone/>
              <a:defRPr sz="1158" b="1"/>
            </a:lvl8pPr>
            <a:lvl9pPr marL="2647005" indent="0">
              <a:buNone/>
              <a:defRPr sz="1158" b="1"/>
            </a:lvl9pPr>
          </a:lstStyle>
          <a:p>
            <a:pPr lvl="0"/>
            <a:r>
              <a:rPr lang="zh-CN" altLang="en-US"/>
              <a:t>单击此处编辑母版文本样式</a:t>
            </a:r>
          </a:p>
        </p:txBody>
      </p:sp>
      <p:sp>
        <p:nvSpPr>
          <p:cNvPr id="4" name="内容占位符 3"/>
          <p:cNvSpPr>
            <a:spLocks noGrp="1"/>
          </p:cNvSpPr>
          <p:nvPr>
            <p:ph sz="half" idx="2"/>
          </p:nvPr>
        </p:nvSpPr>
        <p:spPr>
          <a:xfrm>
            <a:off x="609081" y="2174936"/>
            <a:ext cx="5387136" cy="3951191"/>
          </a:xfrm>
          <a:prstGeom prst="rect">
            <a:avLst/>
          </a:prstGeom>
        </p:spPr>
        <p:txBody>
          <a:bodyPr/>
          <a:lstStyle>
            <a:lvl1pPr>
              <a:defRPr sz="1737"/>
            </a:lvl1pPr>
            <a:lvl2pPr>
              <a:defRPr sz="1447"/>
            </a:lvl2pPr>
            <a:lvl3pPr>
              <a:defRPr sz="1303"/>
            </a:lvl3pPr>
            <a:lvl4pPr>
              <a:defRPr sz="1158"/>
            </a:lvl4pPr>
            <a:lvl5pPr>
              <a:defRPr sz="1158"/>
            </a:lvl5pPr>
            <a:lvl6pPr>
              <a:defRPr sz="1158"/>
            </a:lvl6pPr>
            <a:lvl7pPr>
              <a:defRPr sz="1158"/>
            </a:lvl7pPr>
            <a:lvl8pPr>
              <a:defRPr sz="1158"/>
            </a:lvl8pPr>
            <a:lvl9pPr>
              <a:defRPr sz="115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476" y="1534979"/>
            <a:ext cx="5389443" cy="639958"/>
          </a:xfrm>
          <a:prstGeom prst="rect">
            <a:avLst/>
          </a:prstGeom>
        </p:spPr>
        <p:txBody>
          <a:bodyPr anchor="b"/>
          <a:lstStyle>
            <a:lvl1pPr marL="0" indent="0">
              <a:buNone/>
              <a:defRPr sz="1737" b="1"/>
            </a:lvl1pPr>
            <a:lvl2pPr marL="330876" indent="0">
              <a:buNone/>
              <a:defRPr sz="1447" b="1"/>
            </a:lvl2pPr>
            <a:lvl3pPr marL="661751" indent="0">
              <a:buNone/>
              <a:defRPr sz="1303" b="1"/>
            </a:lvl3pPr>
            <a:lvl4pPr marL="992627" indent="0">
              <a:buNone/>
              <a:defRPr sz="1158" b="1"/>
            </a:lvl4pPr>
            <a:lvl5pPr marL="1323503" indent="0">
              <a:buNone/>
              <a:defRPr sz="1158" b="1"/>
            </a:lvl5pPr>
            <a:lvl6pPr marL="1654378" indent="0">
              <a:buNone/>
              <a:defRPr sz="1158" b="1"/>
            </a:lvl6pPr>
            <a:lvl7pPr marL="1985254" indent="0">
              <a:buNone/>
              <a:defRPr sz="1158" b="1"/>
            </a:lvl7pPr>
            <a:lvl8pPr marL="2316129" indent="0">
              <a:buNone/>
              <a:defRPr sz="1158" b="1"/>
            </a:lvl8pPr>
            <a:lvl9pPr marL="2647005" indent="0">
              <a:buNone/>
              <a:defRPr sz="1158" b="1"/>
            </a:lvl9pPr>
          </a:lstStyle>
          <a:p>
            <a:pPr lvl="0"/>
            <a:r>
              <a:rPr lang="zh-CN" altLang="en-US"/>
              <a:t>单击此处编辑母版文本样式</a:t>
            </a:r>
          </a:p>
        </p:txBody>
      </p:sp>
      <p:sp>
        <p:nvSpPr>
          <p:cNvPr id="6" name="内容占位符 5"/>
          <p:cNvSpPr>
            <a:spLocks noGrp="1"/>
          </p:cNvSpPr>
          <p:nvPr>
            <p:ph sz="quarter" idx="4"/>
          </p:nvPr>
        </p:nvSpPr>
        <p:spPr>
          <a:xfrm>
            <a:off x="6193476" y="2174936"/>
            <a:ext cx="5389443" cy="3951191"/>
          </a:xfrm>
          <a:prstGeom prst="rect">
            <a:avLst/>
          </a:prstGeom>
        </p:spPr>
        <p:txBody>
          <a:bodyPr/>
          <a:lstStyle>
            <a:lvl1pPr>
              <a:defRPr sz="1737"/>
            </a:lvl1pPr>
            <a:lvl2pPr>
              <a:defRPr sz="1447"/>
            </a:lvl2pPr>
            <a:lvl3pPr>
              <a:defRPr sz="1303"/>
            </a:lvl3pPr>
            <a:lvl4pPr>
              <a:defRPr sz="1158"/>
            </a:lvl4pPr>
            <a:lvl5pPr>
              <a:defRPr sz="1158"/>
            </a:lvl5pPr>
            <a:lvl6pPr>
              <a:defRPr sz="1158"/>
            </a:lvl6pPr>
            <a:lvl7pPr>
              <a:defRPr sz="1158"/>
            </a:lvl7pPr>
            <a:lvl8pPr>
              <a:defRPr sz="1158"/>
            </a:lvl8pPr>
            <a:lvl9pPr>
              <a:defRPr sz="1158"/>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13721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2821463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611384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62777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081" y="273447"/>
            <a:ext cx="4012090" cy="1161575"/>
          </a:xfrm>
          <a:prstGeom prst="rect">
            <a:avLst/>
          </a:prstGeom>
        </p:spPr>
        <p:txBody>
          <a:bodyPr anchor="b"/>
          <a:lstStyle>
            <a:lvl1pPr algn="l">
              <a:defRPr sz="1447" b="1"/>
            </a:lvl1pPr>
          </a:lstStyle>
          <a:p>
            <a:r>
              <a:rPr lang="zh-CN" altLang="en-US"/>
              <a:t>单击此处编辑母版标题样式</a:t>
            </a:r>
          </a:p>
        </p:txBody>
      </p:sp>
      <p:sp>
        <p:nvSpPr>
          <p:cNvPr id="3" name="内容占位符 2"/>
          <p:cNvSpPr>
            <a:spLocks noGrp="1"/>
          </p:cNvSpPr>
          <p:nvPr>
            <p:ph idx="1"/>
          </p:nvPr>
        </p:nvSpPr>
        <p:spPr>
          <a:xfrm>
            <a:off x="4766519" y="273447"/>
            <a:ext cx="6816400" cy="5852681"/>
          </a:xfrm>
          <a:prstGeom prst="rect">
            <a:avLst/>
          </a:prstGeom>
        </p:spPr>
        <p:txBody>
          <a:bodyPr/>
          <a:lstStyle>
            <a:lvl1pPr>
              <a:defRPr sz="2316"/>
            </a:lvl1pPr>
            <a:lvl2pPr>
              <a:defRPr sz="2026"/>
            </a:lvl2pPr>
            <a:lvl3pPr>
              <a:defRPr sz="1737"/>
            </a:lvl3pPr>
            <a:lvl4pPr>
              <a:defRPr sz="1447"/>
            </a:lvl4pPr>
            <a:lvl5pPr>
              <a:defRPr sz="1447"/>
            </a:lvl5pPr>
            <a:lvl6pPr>
              <a:defRPr sz="1447"/>
            </a:lvl6pPr>
            <a:lvl7pPr>
              <a:defRPr sz="1447"/>
            </a:lvl7pPr>
            <a:lvl8pPr>
              <a:defRPr sz="1447"/>
            </a:lvl8pPr>
            <a:lvl9pPr>
              <a:defRPr sz="1447"/>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081" y="1435021"/>
            <a:ext cx="4012090" cy="4691106"/>
          </a:xfrm>
          <a:prstGeom prst="rect">
            <a:avLst/>
          </a:prstGeom>
        </p:spPr>
        <p:txBody>
          <a:bodyPr/>
          <a:lstStyle>
            <a:lvl1pPr marL="0" indent="0">
              <a:buNone/>
              <a:defRPr sz="1013"/>
            </a:lvl1pPr>
            <a:lvl2pPr marL="330876" indent="0">
              <a:buNone/>
              <a:defRPr sz="868"/>
            </a:lvl2pPr>
            <a:lvl3pPr marL="661751" indent="0">
              <a:buNone/>
              <a:defRPr sz="724"/>
            </a:lvl3pPr>
            <a:lvl4pPr marL="992627" indent="0">
              <a:buNone/>
              <a:defRPr sz="651"/>
            </a:lvl4pPr>
            <a:lvl5pPr marL="1323503" indent="0">
              <a:buNone/>
              <a:defRPr sz="651"/>
            </a:lvl5pPr>
            <a:lvl6pPr marL="1654378" indent="0">
              <a:buNone/>
              <a:defRPr sz="651"/>
            </a:lvl6pPr>
            <a:lvl7pPr marL="1985254" indent="0">
              <a:buNone/>
              <a:defRPr sz="651"/>
            </a:lvl7pPr>
            <a:lvl8pPr marL="2316129" indent="0">
              <a:buNone/>
              <a:defRPr sz="651"/>
            </a:lvl8pPr>
            <a:lvl9pPr marL="2647005" indent="0">
              <a:buNone/>
              <a:defRPr sz="651"/>
            </a:lvl9pPr>
          </a:lstStyle>
          <a:p>
            <a:pPr lvl="0"/>
            <a:r>
              <a:rPr lang="zh-CN" altLang="en-US"/>
              <a:t>单击此处编辑母版文本样式</a:t>
            </a:r>
          </a:p>
        </p:txBody>
      </p:sp>
    </p:spTree>
    <p:extLst>
      <p:ext uri="{BB962C8B-B14F-4D97-AF65-F5344CB8AC3E}">
        <p14:creationId xmlns:p14="http://schemas.microsoft.com/office/powerpoint/2010/main" val="33091340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90181" y="4800256"/>
            <a:ext cx="7314739" cy="567574"/>
          </a:xfrm>
          <a:prstGeom prst="rect">
            <a:avLst/>
          </a:prstGeom>
        </p:spPr>
        <p:txBody>
          <a:bodyPr anchor="b"/>
          <a:lstStyle>
            <a:lvl1pPr algn="l">
              <a:defRPr sz="1447" b="1"/>
            </a:lvl1pPr>
          </a:lstStyle>
          <a:p>
            <a:r>
              <a:rPr lang="zh-CN" altLang="en-US"/>
              <a:t>单击此处编辑母版标题样式</a:t>
            </a:r>
          </a:p>
        </p:txBody>
      </p:sp>
      <p:sp>
        <p:nvSpPr>
          <p:cNvPr id="3" name="图片占位符 2"/>
          <p:cNvSpPr>
            <a:spLocks noGrp="1"/>
          </p:cNvSpPr>
          <p:nvPr>
            <p:ph type="pic" idx="1"/>
          </p:nvPr>
        </p:nvSpPr>
        <p:spPr>
          <a:xfrm>
            <a:off x="2390181" y="612384"/>
            <a:ext cx="7314739" cy="4115489"/>
          </a:xfrm>
          <a:prstGeom prst="rect">
            <a:avLst/>
          </a:prstGeom>
        </p:spPr>
        <p:txBody>
          <a:bodyPr/>
          <a:lstStyle>
            <a:lvl1pPr marL="0" indent="0">
              <a:buNone/>
              <a:defRPr sz="2316"/>
            </a:lvl1pPr>
            <a:lvl2pPr marL="330876" indent="0">
              <a:buNone/>
              <a:defRPr sz="2026"/>
            </a:lvl2pPr>
            <a:lvl3pPr marL="661751" indent="0">
              <a:buNone/>
              <a:defRPr sz="1737"/>
            </a:lvl3pPr>
            <a:lvl4pPr marL="992627" indent="0">
              <a:buNone/>
              <a:defRPr sz="1447"/>
            </a:lvl4pPr>
            <a:lvl5pPr marL="1323503" indent="0">
              <a:buNone/>
              <a:defRPr sz="1447"/>
            </a:lvl5pPr>
            <a:lvl6pPr marL="1654378" indent="0">
              <a:buNone/>
              <a:defRPr sz="1447"/>
            </a:lvl6pPr>
            <a:lvl7pPr marL="1985254" indent="0">
              <a:buNone/>
              <a:defRPr sz="1447"/>
            </a:lvl7pPr>
            <a:lvl8pPr marL="2316129" indent="0">
              <a:buNone/>
              <a:defRPr sz="1447"/>
            </a:lvl8pPr>
            <a:lvl9pPr marL="2647005" indent="0">
              <a:buNone/>
              <a:defRPr sz="1447"/>
            </a:lvl9pPr>
          </a:lstStyle>
          <a:p>
            <a:pPr marL="0" marR="0" lvl="0" indent="0" algn="l" defTabSz="1085915" rtl="0" eaLnBrk="0" fontAlgn="base" latinLnBrk="0" hangingPunct="0">
              <a:lnSpc>
                <a:spcPct val="100000"/>
              </a:lnSpc>
              <a:spcBef>
                <a:spcPct val="20000"/>
              </a:spcBef>
              <a:spcAft>
                <a:spcPct val="0"/>
              </a:spcAft>
              <a:buClrTx/>
              <a:buSzTx/>
              <a:buFontTx/>
              <a:buNone/>
              <a:defRPr/>
            </a:pPr>
            <a:endParaRPr kumimoji="0" lang="zh-CN" altLang="en-US" sz="2316"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2390181" y="5367830"/>
            <a:ext cx="7314739" cy="804255"/>
          </a:xfrm>
          <a:prstGeom prst="rect">
            <a:avLst/>
          </a:prstGeom>
        </p:spPr>
        <p:txBody>
          <a:bodyPr/>
          <a:lstStyle>
            <a:lvl1pPr marL="0" indent="0">
              <a:buNone/>
              <a:defRPr sz="1013"/>
            </a:lvl1pPr>
            <a:lvl2pPr marL="330876" indent="0">
              <a:buNone/>
              <a:defRPr sz="868"/>
            </a:lvl2pPr>
            <a:lvl3pPr marL="661751" indent="0">
              <a:buNone/>
              <a:defRPr sz="724"/>
            </a:lvl3pPr>
            <a:lvl4pPr marL="992627" indent="0">
              <a:buNone/>
              <a:defRPr sz="651"/>
            </a:lvl4pPr>
            <a:lvl5pPr marL="1323503" indent="0">
              <a:buNone/>
              <a:defRPr sz="651"/>
            </a:lvl5pPr>
            <a:lvl6pPr marL="1654378" indent="0">
              <a:buNone/>
              <a:defRPr sz="651"/>
            </a:lvl6pPr>
            <a:lvl7pPr marL="1985254" indent="0">
              <a:buNone/>
              <a:defRPr sz="651"/>
            </a:lvl7pPr>
            <a:lvl8pPr marL="2316129" indent="0">
              <a:buNone/>
              <a:defRPr sz="651"/>
            </a:lvl8pPr>
            <a:lvl9pPr marL="2647005" indent="0">
              <a:buNone/>
              <a:defRPr sz="651"/>
            </a:lvl9pPr>
          </a:lstStyle>
          <a:p>
            <a:pPr lvl="0"/>
            <a:r>
              <a:rPr lang="zh-CN" altLang="en-US"/>
              <a:t>单击此处编辑母版文本样式</a:t>
            </a:r>
          </a:p>
        </p:txBody>
      </p:sp>
    </p:spTree>
    <p:extLst>
      <p:ext uri="{BB962C8B-B14F-4D97-AF65-F5344CB8AC3E}">
        <p14:creationId xmlns:p14="http://schemas.microsoft.com/office/powerpoint/2010/main" val="1190323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081" y="1600468"/>
            <a:ext cx="10973838" cy="4525659"/>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5635742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748" y="274597"/>
            <a:ext cx="2743171" cy="5851531"/>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081" y="274597"/>
            <a:ext cx="8119925" cy="5851531"/>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602936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081" y="274596"/>
            <a:ext cx="10973838" cy="1143191"/>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081" y="1600468"/>
            <a:ext cx="5430971" cy="4525659"/>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50794" y="1600469"/>
            <a:ext cx="5432125" cy="220710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50794" y="3917873"/>
            <a:ext cx="5432125" cy="220825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1665908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8D277C-D2BF-45CB-B9B1-631697971ECF}" type="datetimeFigureOut">
              <a:rPr lang="zh-CN" altLang="en-US" smtClean="0"/>
              <a:t>2026/3/21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689325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17997488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8D277C-D2BF-45CB-B9B1-631697971ECF}" type="datetimeFigureOut">
              <a:rPr lang="zh-CN" altLang="en-US" smtClean="0"/>
              <a:t>2026/3/21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05771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8D277C-D2BF-45CB-B9B1-631697971ECF}" type="datetimeFigureOut">
              <a:rPr lang="zh-CN" altLang="en-US" smtClean="0"/>
              <a:t>2026/3/21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094200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8D277C-D2BF-45CB-B9B1-631697971ECF}" type="datetimeFigureOut">
              <a:rPr lang="zh-CN" altLang="en-US" smtClean="0"/>
              <a:t>2026/3/21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321647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459725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8D277C-D2BF-45CB-B9B1-631697971ECF}" type="datetimeFigureOut">
              <a:rPr lang="zh-CN" altLang="en-US" smtClean="0"/>
              <a:t>2026/3/21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E57B159-C784-467D-858D-66D384AF0CC0}" type="slidenum">
              <a:rPr lang="zh-CN" altLang="en-US" smtClean="0"/>
              <a:t>‹#›</a:t>
            </a:fld>
            <a:endParaRPr lang="zh-CN" altLang="en-US"/>
          </a:p>
        </p:txBody>
      </p:sp>
    </p:spTree>
    <p:extLst>
      <p:ext uri="{BB962C8B-B14F-4D97-AF65-F5344CB8AC3E}">
        <p14:creationId xmlns:p14="http://schemas.microsoft.com/office/powerpoint/2010/main" val="2507347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4.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8D277C-D2BF-45CB-B9B1-631697971ECF}" type="datetimeFigureOut">
              <a:rPr lang="zh-CN" altLang="en-US" smtClean="0"/>
              <a:t>2026/3/21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7B159-C784-467D-858D-66D384AF0CC0}" type="slidenum">
              <a:rPr lang="zh-CN" altLang="en-US" smtClean="0"/>
              <a:t>‹#›</a:t>
            </a:fld>
            <a:endParaRPr lang="zh-CN" altLang="en-US"/>
          </a:p>
        </p:txBody>
      </p:sp>
      <p:pic>
        <p:nvPicPr>
          <p:cNvPr id="9" name="Picture 8" descr="A round pink circle with white text and a black background&#10;&#10;Description automatically generated">
            <a:extLst>
              <a:ext uri="{FF2B5EF4-FFF2-40B4-BE49-F238E27FC236}">
                <a16:creationId xmlns:a16="http://schemas.microsoft.com/office/drawing/2014/main" id="{742FB32A-A069-6B5A-CB9E-764D49E3C80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15664" y="81095"/>
            <a:ext cx="1632091" cy="1632091"/>
          </a:xfrm>
          <a:prstGeom prst="rect">
            <a:avLst/>
          </a:prstGeom>
        </p:spPr>
      </p:pic>
    </p:spTree>
    <p:extLst>
      <p:ext uri="{BB962C8B-B14F-4D97-AF65-F5344CB8AC3E}">
        <p14:creationId xmlns:p14="http://schemas.microsoft.com/office/powerpoint/2010/main" val="18537794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descr="403bc8957f52b6a846edee4c8bcefb3b"/>
          <p:cNvPicPr>
            <a:picLocks noChangeAspect="1"/>
          </p:cNvPicPr>
          <p:nvPr userDrawn="1"/>
        </p:nvPicPr>
        <p:blipFill>
          <a:blip r:embed="rId4"/>
          <a:srcRect l="175" t="7976" r="26157" b="73624"/>
          <a:stretch>
            <a:fillRect/>
          </a:stretch>
        </p:blipFill>
        <p:spPr>
          <a:xfrm flipH="1">
            <a:off x="-56515" y="-109220"/>
            <a:ext cx="12305665" cy="1455420"/>
          </a:xfrm>
          <a:prstGeom prst="rect">
            <a:avLst/>
          </a:prstGeom>
        </p:spPr>
      </p:pic>
    </p:spTree>
    <p:extLst>
      <p:ext uri="{BB962C8B-B14F-4D97-AF65-F5344CB8AC3E}">
        <p14:creationId xmlns:p14="http://schemas.microsoft.com/office/powerpoint/2010/main" val="2598931074"/>
      </p:ext>
    </p:extLst>
  </p:cSld>
  <p:clrMap bg1="lt1" tx1="dk1" bg2="lt2" tx2="dk2" accent1="accent1" accent2="accent2" accent3="accent3" accent4="accent4" accent5="accent5" accent6="accent6" hlink="hlink" folHlink="folHlink"/>
  <p:sldLayoutIdLst>
    <p:sldLayoutId id="2147483717" r:id="rId1"/>
    <p:sldLayoutId id="2147483718" r:id="rId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2026/3/21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extLst>
      <p:ext uri="{BB962C8B-B14F-4D97-AF65-F5344CB8AC3E}">
        <p14:creationId xmlns:p14="http://schemas.microsoft.com/office/powerpoint/2010/main" val="2462505411"/>
      </p:ext>
    </p:extLst>
  </p:cSld>
  <p:clrMap bg1="lt1" tx1="dk1" bg2="lt2" tx2="dk2" accent1="accent1" accent2="accent2" accent3="accent3" accent4="accent4" accent5="accent5" accent6="accent6" hlink="hlink" folHlink="folHlink"/>
  <p:sldLayoutIdLst>
    <p:sldLayoutId id="2147483720" r:id="rId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
          <p:cNvPicPr>
            <a:picLocks noChangeAspect="1"/>
          </p:cNvPicPr>
          <p:nvPr userDrawn="1"/>
        </p:nvPicPr>
        <p:blipFill>
          <a:blip r:embed="rId14"/>
          <a:stretch>
            <a:fillRect/>
          </a:stretch>
        </p:blipFill>
        <p:spPr>
          <a:xfrm>
            <a:off x="0" y="0"/>
            <a:ext cx="12192000" cy="6858000"/>
          </a:xfrm>
          <a:prstGeom prst="rect">
            <a:avLst/>
          </a:prstGeom>
          <a:noFill/>
          <a:ln w="9525">
            <a:noFill/>
          </a:ln>
        </p:spPr>
      </p:pic>
    </p:spTree>
    <p:extLst>
      <p:ext uri="{BB962C8B-B14F-4D97-AF65-F5344CB8AC3E}">
        <p14:creationId xmlns:p14="http://schemas.microsoft.com/office/powerpoint/2010/main" val="2162719652"/>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sldNum="0" hdr="0" ftr="0" dt="0"/>
  <p:txStyles>
    <p:titleStyle>
      <a:lvl1pPr algn="ctr" defTabSz="1085915" rtl="0" eaLnBrk="0" fontAlgn="base" hangingPunct="0">
        <a:spcBef>
          <a:spcPct val="0"/>
        </a:spcBef>
        <a:spcAft>
          <a:spcPct val="0"/>
        </a:spcAft>
        <a:defRPr sz="5211">
          <a:solidFill>
            <a:schemeClr val="tx2"/>
          </a:solidFill>
          <a:latin typeface="+mj-lt"/>
          <a:ea typeface="+mj-ea"/>
          <a:cs typeface="+mj-cs"/>
        </a:defRPr>
      </a:lvl1pPr>
      <a:lvl2pPr algn="ctr" defTabSz="1085915" rtl="0" eaLnBrk="0" fontAlgn="base" hangingPunct="0">
        <a:spcBef>
          <a:spcPct val="0"/>
        </a:spcBef>
        <a:spcAft>
          <a:spcPct val="0"/>
        </a:spcAft>
        <a:defRPr sz="5211">
          <a:solidFill>
            <a:schemeClr val="tx2"/>
          </a:solidFill>
          <a:latin typeface="Arial" panose="020B0604020202020204" pitchFamily="34" charset="0"/>
          <a:ea typeface="SimSun" panose="02010600030101010101" pitchFamily="2" charset="-122"/>
        </a:defRPr>
      </a:lvl2pPr>
      <a:lvl3pPr algn="ctr" defTabSz="1085915" rtl="0" eaLnBrk="0" fontAlgn="base" hangingPunct="0">
        <a:spcBef>
          <a:spcPct val="0"/>
        </a:spcBef>
        <a:spcAft>
          <a:spcPct val="0"/>
        </a:spcAft>
        <a:defRPr sz="5211">
          <a:solidFill>
            <a:schemeClr val="tx2"/>
          </a:solidFill>
          <a:latin typeface="Arial" panose="020B0604020202020204" pitchFamily="34" charset="0"/>
          <a:ea typeface="SimSun" panose="02010600030101010101" pitchFamily="2" charset="-122"/>
        </a:defRPr>
      </a:lvl3pPr>
      <a:lvl4pPr algn="ctr" defTabSz="1085915" rtl="0" eaLnBrk="0" fontAlgn="base" hangingPunct="0">
        <a:spcBef>
          <a:spcPct val="0"/>
        </a:spcBef>
        <a:spcAft>
          <a:spcPct val="0"/>
        </a:spcAft>
        <a:defRPr sz="5211">
          <a:solidFill>
            <a:schemeClr val="tx2"/>
          </a:solidFill>
          <a:latin typeface="Arial" panose="020B0604020202020204" pitchFamily="34" charset="0"/>
          <a:ea typeface="SimSun" panose="02010600030101010101" pitchFamily="2" charset="-122"/>
        </a:defRPr>
      </a:lvl4pPr>
      <a:lvl5pPr algn="ctr" defTabSz="1085915" rtl="0" eaLnBrk="0" fontAlgn="base" hangingPunct="0">
        <a:spcBef>
          <a:spcPct val="0"/>
        </a:spcBef>
        <a:spcAft>
          <a:spcPct val="0"/>
        </a:spcAft>
        <a:defRPr sz="5211">
          <a:solidFill>
            <a:schemeClr val="tx2"/>
          </a:solidFill>
          <a:latin typeface="Arial" panose="020B0604020202020204" pitchFamily="34" charset="0"/>
          <a:ea typeface="SimSun" panose="02010600030101010101" pitchFamily="2" charset="-122"/>
        </a:defRPr>
      </a:lvl5pPr>
      <a:lvl6pPr marL="330876" algn="ctr" defTabSz="1085915" rtl="0" fontAlgn="base">
        <a:spcBef>
          <a:spcPct val="0"/>
        </a:spcBef>
        <a:spcAft>
          <a:spcPct val="0"/>
        </a:spcAft>
        <a:defRPr sz="5211">
          <a:solidFill>
            <a:schemeClr val="tx2"/>
          </a:solidFill>
          <a:latin typeface="Arial" panose="020B0604020202020204" pitchFamily="34" charset="0"/>
          <a:ea typeface="SimSun" panose="02010600030101010101" pitchFamily="2" charset="-122"/>
        </a:defRPr>
      </a:lvl6pPr>
      <a:lvl7pPr marL="661751" algn="ctr" defTabSz="1085915" rtl="0" fontAlgn="base">
        <a:spcBef>
          <a:spcPct val="0"/>
        </a:spcBef>
        <a:spcAft>
          <a:spcPct val="0"/>
        </a:spcAft>
        <a:defRPr sz="5211">
          <a:solidFill>
            <a:schemeClr val="tx2"/>
          </a:solidFill>
          <a:latin typeface="Arial" panose="020B0604020202020204" pitchFamily="34" charset="0"/>
          <a:ea typeface="SimSun" panose="02010600030101010101" pitchFamily="2" charset="-122"/>
        </a:defRPr>
      </a:lvl7pPr>
      <a:lvl8pPr marL="992627" algn="ctr" defTabSz="1085915" rtl="0" fontAlgn="base">
        <a:spcBef>
          <a:spcPct val="0"/>
        </a:spcBef>
        <a:spcAft>
          <a:spcPct val="0"/>
        </a:spcAft>
        <a:defRPr sz="5211">
          <a:solidFill>
            <a:schemeClr val="tx2"/>
          </a:solidFill>
          <a:latin typeface="Arial" panose="020B0604020202020204" pitchFamily="34" charset="0"/>
          <a:ea typeface="SimSun" panose="02010600030101010101" pitchFamily="2" charset="-122"/>
        </a:defRPr>
      </a:lvl8pPr>
      <a:lvl9pPr marL="1323503" algn="ctr" defTabSz="1085915" rtl="0" fontAlgn="base">
        <a:spcBef>
          <a:spcPct val="0"/>
        </a:spcBef>
        <a:spcAft>
          <a:spcPct val="0"/>
        </a:spcAft>
        <a:defRPr sz="5211">
          <a:solidFill>
            <a:schemeClr val="tx2"/>
          </a:solidFill>
          <a:latin typeface="Arial" panose="020B0604020202020204" pitchFamily="34" charset="0"/>
          <a:ea typeface="SimSun" panose="02010600030101010101" pitchFamily="2" charset="-122"/>
        </a:defRPr>
      </a:lvl9pPr>
    </p:titleStyle>
    <p:bodyStyle>
      <a:lvl1pPr marL="406701" indent="-406701" algn="l" defTabSz="1085915" rtl="0" eaLnBrk="0" fontAlgn="base" hangingPunct="0">
        <a:spcBef>
          <a:spcPct val="20000"/>
        </a:spcBef>
        <a:spcAft>
          <a:spcPct val="0"/>
        </a:spcAft>
        <a:buChar char="•"/>
        <a:defRPr sz="3763">
          <a:solidFill>
            <a:schemeClr val="tx1"/>
          </a:solidFill>
          <a:latin typeface="+mn-lt"/>
          <a:ea typeface="+mn-ea"/>
          <a:cs typeface="+mn-cs"/>
        </a:defRPr>
      </a:lvl1pPr>
      <a:lvl2pPr marL="882335" indent="-340067" algn="l" defTabSz="1085915" rtl="0" eaLnBrk="0" fontAlgn="base" hangingPunct="0">
        <a:spcBef>
          <a:spcPct val="20000"/>
        </a:spcBef>
        <a:spcAft>
          <a:spcPct val="0"/>
        </a:spcAft>
        <a:buChar char="–"/>
        <a:defRPr sz="3329">
          <a:solidFill>
            <a:schemeClr val="tx1"/>
          </a:solidFill>
          <a:latin typeface="+mn-lt"/>
          <a:ea typeface="+mn-ea"/>
        </a:defRPr>
      </a:lvl2pPr>
      <a:lvl3pPr marL="1357050" indent="-271134" algn="l" defTabSz="1085915" rtl="0" eaLnBrk="0" fontAlgn="base" hangingPunct="0">
        <a:spcBef>
          <a:spcPct val="20000"/>
        </a:spcBef>
        <a:spcAft>
          <a:spcPct val="0"/>
        </a:spcAft>
        <a:buChar char="•"/>
        <a:defRPr sz="2822">
          <a:solidFill>
            <a:schemeClr val="tx1"/>
          </a:solidFill>
          <a:latin typeface="+mn-lt"/>
          <a:ea typeface="+mn-ea"/>
        </a:defRPr>
      </a:lvl3pPr>
      <a:lvl4pPr marL="1900237" indent="-272513" algn="l" defTabSz="1085915" rtl="0" eaLnBrk="0" fontAlgn="base" hangingPunct="0">
        <a:spcBef>
          <a:spcPct val="20000"/>
        </a:spcBef>
        <a:spcAft>
          <a:spcPct val="0"/>
        </a:spcAft>
        <a:buChar char="–"/>
        <a:defRPr sz="2388">
          <a:solidFill>
            <a:schemeClr val="tx1"/>
          </a:solidFill>
          <a:latin typeface="+mn-lt"/>
          <a:ea typeface="+mn-ea"/>
        </a:defRPr>
      </a:lvl4pPr>
      <a:lvl5pPr marL="2442506" indent="-271134" algn="l" defTabSz="1085915" rtl="0" eaLnBrk="0" fontAlgn="base" hangingPunct="0">
        <a:spcBef>
          <a:spcPct val="20000"/>
        </a:spcBef>
        <a:spcAft>
          <a:spcPct val="0"/>
        </a:spcAft>
        <a:buChar char="»"/>
        <a:defRPr sz="2388">
          <a:solidFill>
            <a:schemeClr val="tx1"/>
          </a:solidFill>
          <a:latin typeface="+mn-lt"/>
          <a:ea typeface="+mn-ea"/>
        </a:defRPr>
      </a:lvl5pPr>
      <a:lvl6pPr marL="2773381" indent="-271134" algn="l" defTabSz="1085915" rtl="0" fontAlgn="base">
        <a:spcBef>
          <a:spcPct val="20000"/>
        </a:spcBef>
        <a:spcAft>
          <a:spcPct val="0"/>
        </a:spcAft>
        <a:buChar char="»"/>
        <a:defRPr sz="2388">
          <a:solidFill>
            <a:schemeClr val="tx1"/>
          </a:solidFill>
          <a:latin typeface="+mn-lt"/>
          <a:ea typeface="+mn-ea"/>
        </a:defRPr>
      </a:lvl6pPr>
      <a:lvl7pPr marL="3104257" indent="-271134" algn="l" defTabSz="1085915" rtl="0" fontAlgn="base">
        <a:spcBef>
          <a:spcPct val="20000"/>
        </a:spcBef>
        <a:spcAft>
          <a:spcPct val="0"/>
        </a:spcAft>
        <a:buChar char="»"/>
        <a:defRPr sz="2388">
          <a:solidFill>
            <a:schemeClr val="tx1"/>
          </a:solidFill>
          <a:latin typeface="+mn-lt"/>
          <a:ea typeface="+mn-ea"/>
        </a:defRPr>
      </a:lvl7pPr>
      <a:lvl8pPr marL="3435133" indent="-271134" algn="l" defTabSz="1085915" rtl="0" fontAlgn="base">
        <a:spcBef>
          <a:spcPct val="20000"/>
        </a:spcBef>
        <a:spcAft>
          <a:spcPct val="0"/>
        </a:spcAft>
        <a:buChar char="»"/>
        <a:defRPr sz="2388">
          <a:solidFill>
            <a:schemeClr val="tx1"/>
          </a:solidFill>
          <a:latin typeface="+mn-lt"/>
          <a:ea typeface="+mn-ea"/>
        </a:defRPr>
      </a:lvl8pPr>
      <a:lvl9pPr marL="3766008" indent="-271134" algn="l" defTabSz="1085915" rtl="0" fontAlgn="base">
        <a:spcBef>
          <a:spcPct val="20000"/>
        </a:spcBef>
        <a:spcAft>
          <a:spcPct val="0"/>
        </a:spcAft>
        <a:buChar char="»"/>
        <a:defRPr sz="2388">
          <a:solidFill>
            <a:schemeClr val="tx1"/>
          </a:solidFill>
          <a:latin typeface="+mn-lt"/>
          <a:ea typeface="+mn-ea"/>
        </a:defRPr>
      </a:lvl9pPr>
    </p:bodyStyle>
    <p:otherStyle>
      <a:defPPr>
        <a:defRPr lang="zh-CN"/>
      </a:defPPr>
      <a:lvl1pPr marL="0" algn="l" defTabSz="661751" rtl="0" eaLnBrk="1" latinLnBrk="0" hangingPunct="1">
        <a:defRPr sz="1303" kern="1200">
          <a:solidFill>
            <a:schemeClr val="tx1"/>
          </a:solidFill>
          <a:latin typeface="+mn-lt"/>
          <a:ea typeface="+mn-ea"/>
          <a:cs typeface="+mn-cs"/>
        </a:defRPr>
      </a:lvl1pPr>
      <a:lvl2pPr marL="330876" algn="l" defTabSz="661751" rtl="0" eaLnBrk="1" latinLnBrk="0" hangingPunct="1">
        <a:defRPr sz="1303" kern="1200">
          <a:solidFill>
            <a:schemeClr val="tx1"/>
          </a:solidFill>
          <a:latin typeface="+mn-lt"/>
          <a:ea typeface="+mn-ea"/>
          <a:cs typeface="+mn-cs"/>
        </a:defRPr>
      </a:lvl2pPr>
      <a:lvl3pPr marL="661751" algn="l" defTabSz="661751" rtl="0" eaLnBrk="1" latinLnBrk="0" hangingPunct="1">
        <a:defRPr sz="1303" kern="1200">
          <a:solidFill>
            <a:schemeClr val="tx1"/>
          </a:solidFill>
          <a:latin typeface="+mn-lt"/>
          <a:ea typeface="+mn-ea"/>
          <a:cs typeface="+mn-cs"/>
        </a:defRPr>
      </a:lvl3pPr>
      <a:lvl4pPr marL="992627" algn="l" defTabSz="661751" rtl="0" eaLnBrk="1" latinLnBrk="0" hangingPunct="1">
        <a:defRPr sz="1303" kern="1200">
          <a:solidFill>
            <a:schemeClr val="tx1"/>
          </a:solidFill>
          <a:latin typeface="+mn-lt"/>
          <a:ea typeface="+mn-ea"/>
          <a:cs typeface="+mn-cs"/>
        </a:defRPr>
      </a:lvl4pPr>
      <a:lvl5pPr marL="1323503" algn="l" defTabSz="661751" rtl="0" eaLnBrk="1" latinLnBrk="0" hangingPunct="1">
        <a:defRPr sz="1303" kern="1200">
          <a:solidFill>
            <a:schemeClr val="tx1"/>
          </a:solidFill>
          <a:latin typeface="+mn-lt"/>
          <a:ea typeface="+mn-ea"/>
          <a:cs typeface="+mn-cs"/>
        </a:defRPr>
      </a:lvl5pPr>
      <a:lvl6pPr marL="1654378" algn="l" defTabSz="661751" rtl="0" eaLnBrk="1" latinLnBrk="0" hangingPunct="1">
        <a:defRPr sz="1303" kern="1200">
          <a:solidFill>
            <a:schemeClr val="tx1"/>
          </a:solidFill>
          <a:latin typeface="+mn-lt"/>
          <a:ea typeface="+mn-ea"/>
          <a:cs typeface="+mn-cs"/>
        </a:defRPr>
      </a:lvl6pPr>
      <a:lvl7pPr marL="1985254" algn="l" defTabSz="661751" rtl="0" eaLnBrk="1" latinLnBrk="0" hangingPunct="1">
        <a:defRPr sz="1303" kern="1200">
          <a:solidFill>
            <a:schemeClr val="tx1"/>
          </a:solidFill>
          <a:latin typeface="+mn-lt"/>
          <a:ea typeface="+mn-ea"/>
          <a:cs typeface="+mn-cs"/>
        </a:defRPr>
      </a:lvl7pPr>
      <a:lvl8pPr marL="2316129" algn="l" defTabSz="661751" rtl="0" eaLnBrk="1" latinLnBrk="0" hangingPunct="1">
        <a:defRPr sz="1303" kern="1200">
          <a:solidFill>
            <a:schemeClr val="tx1"/>
          </a:solidFill>
          <a:latin typeface="+mn-lt"/>
          <a:ea typeface="+mn-ea"/>
          <a:cs typeface="+mn-cs"/>
        </a:defRPr>
      </a:lvl8pPr>
      <a:lvl9pPr marL="2647005" algn="l" defTabSz="661751" rtl="0" eaLnBrk="1" latinLnBrk="0" hangingPunct="1">
        <a:defRPr sz="130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microsoft.com/office/2007/relationships/hdphoto" Target="../media/hdphoto1.wdp"/><Relationship Id="rId2" Type="http://schemas.openxmlformats.org/officeDocument/2006/relationships/slideLayout" Target="../slideLayouts/slideLayout14.xml"/><Relationship Id="rId1"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jpe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hemeOverride" Target="../theme/themeOverride5.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13.xml"/><Relationship Id="rId1" Type="http://schemas.openxmlformats.org/officeDocument/2006/relationships/themeOverride" Target="../theme/themeOverride6.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403bc8957f52b6a846edee4c8bcefb3b"/>
          <p:cNvPicPr>
            <a:picLocks noChangeAspect="1"/>
          </p:cNvPicPr>
          <p:nvPr/>
        </p:nvPicPr>
        <p:blipFill>
          <a:blip r:embed="rId4"/>
          <a:srcRect r="17585"/>
          <a:stretch>
            <a:fillRect/>
          </a:stretch>
        </p:blipFill>
        <p:spPr>
          <a:xfrm>
            <a:off x="-19685" y="-13970"/>
            <a:ext cx="12249785" cy="6886575"/>
          </a:xfrm>
          <a:prstGeom prst="rect">
            <a:avLst/>
          </a:prstGeom>
        </p:spPr>
      </p:pic>
      <p:grpSp>
        <p:nvGrpSpPr>
          <p:cNvPr id="16" name="组合 53">
            <a:extLst>
              <a:ext uri="{FF2B5EF4-FFF2-40B4-BE49-F238E27FC236}">
                <a16:creationId xmlns:a16="http://schemas.microsoft.com/office/drawing/2014/main" id="{0D6C0D19-A3CD-493C-8DC6-0F50A019D54B}"/>
              </a:ext>
            </a:extLst>
          </p:cNvPr>
          <p:cNvGrpSpPr/>
          <p:nvPr/>
        </p:nvGrpSpPr>
        <p:grpSpPr>
          <a:xfrm>
            <a:off x="4340445" y="1125688"/>
            <a:ext cx="3529523" cy="1739137"/>
            <a:chOff x="9564105" y="-41534"/>
            <a:chExt cx="1942865" cy="1411513"/>
          </a:xfrm>
        </p:grpSpPr>
        <p:sp>
          <p:nvSpPr>
            <p:cNvPr id="18" name="圆角矩形 46">
              <a:extLst>
                <a:ext uri="{FF2B5EF4-FFF2-40B4-BE49-F238E27FC236}">
                  <a16:creationId xmlns:a16="http://schemas.microsoft.com/office/drawing/2014/main" id="{E5DF681F-104D-4117-BEAD-807E063C69C7}"/>
                </a:ext>
              </a:extLst>
            </p:cNvPr>
            <p:cNvSpPr/>
            <p:nvPr/>
          </p:nvSpPr>
          <p:spPr>
            <a:xfrm>
              <a:off x="9564105" y="608375"/>
              <a:ext cx="1942865" cy="761604"/>
            </a:xfrm>
            <a:prstGeom prst="roundRect">
              <a:avLst>
                <a:gd name="adj" fmla="val 9069"/>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nvGrpSpPr>
            <p:cNvPr id="19" name="组合 47">
              <a:extLst>
                <a:ext uri="{FF2B5EF4-FFF2-40B4-BE49-F238E27FC236}">
                  <a16:creationId xmlns:a16="http://schemas.microsoft.com/office/drawing/2014/main" id="{A2A57A23-A713-4562-90C4-2DB9793E192E}"/>
                </a:ext>
              </a:extLst>
            </p:cNvPr>
            <p:cNvGrpSpPr/>
            <p:nvPr/>
          </p:nvGrpSpPr>
          <p:grpSpPr>
            <a:xfrm>
              <a:off x="9932705" y="-41534"/>
              <a:ext cx="131459" cy="696270"/>
              <a:chOff x="2258684" y="533582"/>
              <a:chExt cx="303045" cy="1605072"/>
            </a:xfrm>
            <a:effectLst/>
          </p:grpSpPr>
          <p:pic>
            <p:nvPicPr>
              <p:cNvPr id="23" name="图片 51">
                <a:extLst>
                  <a:ext uri="{FF2B5EF4-FFF2-40B4-BE49-F238E27FC236}">
                    <a16:creationId xmlns:a16="http://schemas.microsoft.com/office/drawing/2014/main" id="{AEF2C2E9-90A5-4502-AE35-6EE3A88B161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8684" y="1779662"/>
                <a:ext cx="303045" cy="358992"/>
              </a:xfrm>
              <a:prstGeom prst="rect">
                <a:avLst/>
              </a:prstGeom>
              <a:effectLst>
                <a:outerShdw blurRad="50800" dist="38100" dir="5400000" algn="t" rotWithShape="0">
                  <a:prstClr val="black">
                    <a:alpha val="40000"/>
                  </a:prstClr>
                </a:outerShdw>
              </a:effectLst>
            </p:spPr>
          </p:pic>
          <p:cxnSp>
            <p:nvCxnSpPr>
              <p:cNvPr id="24" name="直接连接符 52">
                <a:extLst>
                  <a:ext uri="{FF2B5EF4-FFF2-40B4-BE49-F238E27FC236}">
                    <a16:creationId xmlns:a16="http://schemas.microsoft.com/office/drawing/2014/main" id="{0360688F-4752-4EDC-B868-CFDFDDA35D47}"/>
                  </a:ext>
                </a:extLst>
              </p:cNvPr>
              <p:cNvCxnSpPr>
                <a:cxnSpLocks/>
              </p:cNvCxnSpPr>
              <p:nvPr/>
            </p:nvCxnSpPr>
            <p:spPr>
              <a:xfrm>
                <a:off x="2397629" y="533582"/>
                <a:ext cx="0"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0" name="组合 48">
              <a:extLst>
                <a:ext uri="{FF2B5EF4-FFF2-40B4-BE49-F238E27FC236}">
                  <a16:creationId xmlns:a16="http://schemas.microsoft.com/office/drawing/2014/main" id="{586FAE61-DE76-4306-8CF2-3F8D321C8B3B}"/>
                </a:ext>
              </a:extLst>
            </p:cNvPr>
            <p:cNvGrpSpPr/>
            <p:nvPr/>
          </p:nvGrpSpPr>
          <p:grpSpPr>
            <a:xfrm>
              <a:off x="11076315" y="-41534"/>
              <a:ext cx="131459" cy="696270"/>
              <a:chOff x="2279650" y="533582"/>
              <a:chExt cx="303045" cy="1605072"/>
            </a:xfrm>
            <a:effectLst/>
          </p:grpSpPr>
          <p:pic>
            <p:nvPicPr>
              <p:cNvPr id="21" name="图片 49">
                <a:extLst>
                  <a:ext uri="{FF2B5EF4-FFF2-40B4-BE49-F238E27FC236}">
                    <a16:creationId xmlns:a16="http://schemas.microsoft.com/office/drawing/2014/main" id="{2667AD38-1157-4F95-A2D4-FE5853E68B3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79650" y="1779662"/>
                <a:ext cx="303045" cy="358992"/>
              </a:xfrm>
              <a:prstGeom prst="rect">
                <a:avLst/>
              </a:prstGeom>
              <a:effectLst>
                <a:outerShdw blurRad="50800" dist="38100" dir="5400000" algn="t" rotWithShape="0">
                  <a:prstClr val="black">
                    <a:alpha val="40000"/>
                  </a:prstClr>
                </a:outerShdw>
              </a:effectLst>
            </p:spPr>
          </p:pic>
          <p:cxnSp>
            <p:nvCxnSpPr>
              <p:cNvPr id="22" name="直接连接符 50">
                <a:extLst>
                  <a:ext uri="{FF2B5EF4-FFF2-40B4-BE49-F238E27FC236}">
                    <a16:creationId xmlns:a16="http://schemas.microsoft.com/office/drawing/2014/main" id="{2000CAA9-A8A1-4E0B-97C4-7A1949DAF7B5}"/>
                  </a:ext>
                </a:extLst>
              </p:cNvPr>
              <p:cNvCxnSpPr>
                <a:cxnSpLocks/>
              </p:cNvCxnSpPr>
              <p:nvPr/>
            </p:nvCxnSpPr>
            <p:spPr>
              <a:xfrm flipH="1">
                <a:off x="2416063" y="533582"/>
                <a:ext cx="15109" cy="1274576"/>
              </a:xfrm>
              <a:prstGeom prst="line">
                <a:avLst/>
              </a:prstGeom>
              <a:ln w="6350">
                <a:solidFill>
                  <a:srgbClr val="3C3B37"/>
                </a:solidFill>
              </a:ln>
              <a:effectLst>
                <a:outerShdw blurRad="508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pic>
        <p:nvPicPr>
          <p:cNvPr id="14" name="Picture 13" descr="Logo&#10;&#10;Description automatically generated">
            <a:extLst>
              <a:ext uri="{FF2B5EF4-FFF2-40B4-BE49-F238E27FC236}">
                <a16:creationId xmlns:a16="http://schemas.microsoft.com/office/drawing/2014/main" id="{910C19F5-C52A-454E-848F-362DE64CA01F}"/>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340445" y="1791694"/>
            <a:ext cx="3894776" cy="1315616"/>
          </a:xfrm>
          <a:prstGeom prst="rect">
            <a:avLst/>
          </a:prstGeom>
        </p:spPr>
      </p:pic>
      <p:grpSp>
        <p:nvGrpSpPr>
          <p:cNvPr id="31" name="Group 30">
            <a:extLst>
              <a:ext uri="{FF2B5EF4-FFF2-40B4-BE49-F238E27FC236}">
                <a16:creationId xmlns:a16="http://schemas.microsoft.com/office/drawing/2014/main" id="{80EF25B1-7CEA-45F0-B75F-3193B4FB6BE5}"/>
              </a:ext>
            </a:extLst>
          </p:cNvPr>
          <p:cNvGrpSpPr/>
          <p:nvPr/>
        </p:nvGrpSpPr>
        <p:grpSpPr>
          <a:xfrm>
            <a:off x="2415287" y="3286882"/>
            <a:ext cx="9161579" cy="3347480"/>
            <a:chOff x="-2374164" y="-1200583"/>
            <a:chExt cx="12803934" cy="5038539"/>
          </a:xfrm>
        </p:grpSpPr>
        <p:grpSp>
          <p:nvGrpSpPr>
            <p:cNvPr id="33" name="Group 32">
              <a:extLst>
                <a:ext uri="{FF2B5EF4-FFF2-40B4-BE49-F238E27FC236}">
                  <a16:creationId xmlns:a16="http://schemas.microsoft.com/office/drawing/2014/main" id="{F8780BD8-6262-4948-8E86-57705639A073}"/>
                </a:ext>
              </a:extLst>
            </p:cNvPr>
            <p:cNvGrpSpPr/>
            <p:nvPr/>
          </p:nvGrpSpPr>
          <p:grpSpPr>
            <a:xfrm>
              <a:off x="-2374164" y="-1200583"/>
              <a:ext cx="12803934" cy="5038539"/>
              <a:chOff x="-2365779" y="-244347"/>
              <a:chExt cx="12803934" cy="5038539"/>
            </a:xfrm>
          </p:grpSpPr>
          <p:pic>
            <p:nvPicPr>
              <p:cNvPr id="35" name="Picture 2" descr="F:\1-原创素材\1_mm1102\PPT\PPT_014\materaials\pageimg_g16.png">
                <a:extLst>
                  <a:ext uri="{FF2B5EF4-FFF2-40B4-BE49-F238E27FC236}">
                    <a16:creationId xmlns:a16="http://schemas.microsoft.com/office/drawing/2014/main" id="{B1F93F8C-9178-4DD6-8AEC-0589DA8DD175}"/>
                  </a:ext>
                </a:extLst>
              </p:cNvPr>
              <p:cNvPicPr>
                <a:picLocks noChangeAspect="1" noChangeArrowheads="1"/>
              </p:cNvPicPr>
              <p:nvPr/>
            </p:nvPicPr>
            <p:blipFill rotWithShape="1">
              <a:blip r:embed="rId8">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2365779" y="-244347"/>
                <a:ext cx="11116664" cy="33728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36" name="Freeform: Shape 35">
                <a:extLst>
                  <a:ext uri="{FF2B5EF4-FFF2-40B4-BE49-F238E27FC236}">
                    <a16:creationId xmlns:a16="http://schemas.microsoft.com/office/drawing/2014/main" id="{C63B6B0B-3DDF-42E6-97C7-BA1FB135B6C3}"/>
                  </a:ext>
                </a:extLst>
              </p:cNvPr>
              <p:cNvSpPr/>
              <p:nvPr/>
            </p:nvSpPr>
            <p:spPr>
              <a:xfrm>
                <a:off x="8672405" y="3409748"/>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34" name="Freeform: Shape 33">
              <a:extLst>
                <a:ext uri="{FF2B5EF4-FFF2-40B4-BE49-F238E27FC236}">
                  <a16:creationId xmlns:a16="http://schemas.microsoft.com/office/drawing/2014/main" id="{982BE76D-2C4E-4422-BA61-C033F353950B}"/>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pic>
        <p:nvPicPr>
          <p:cNvPr id="3" name="Picture 2">
            <a:extLst>
              <a:ext uri="{FF2B5EF4-FFF2-40B4-BE49-F238E27FC236}">
                <a16:creationId xmlns:a16="http://schemas.microsoft.com/office/drawing/2014/main" id="{44710CAD-F546-49B3-993D-8ECA9DF851D7}"/>
              </a:ext>
            </a:extLst>
          </p:cNvPr>
          <p:cNvPicPr>
            <a:picLocks noChangeAspect="1"/>
          </p:cNvPicPr>
          <p:nvPr/>
        </p:nvPicPr>
        <p:blipFill>
          <a:blip r:embed="rId9"/>
          <a:stretch>
            <a:fillRect/>
          </a:stretch>
        </p:blipFill>
        <p:spPr>
          <a:xfrm>
            <a:off x="2371082" y="3529367"/>
            <a:ext cx="7468247" cy="2139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53" presetClass="entr" presetSubtype="16" fill="hold" nodeType="withEffect">
                                  <p:stCondLst>
                                    <p:cond delay="250"/>
                                  </p:stCondLst>
                                  <p:childTnLst>
                                    <p:set>
                                      <p:cBhvr>
                                        <p:cTn id="9" dur="1" fill="hold">
                                          <p:stCondLst>
                                            <p:cond delay="0"/>
                                          </p:stCondLst>
                                        </p:cTn>
                                        <p:tgtEl>
                                          <p:spTgt spid="14"/>
                                        </p:tgtEl>
                                        <p:attrNameLst>
                                          <p:attrName>style.visibility</p:attrName>
                                        </p:attrNameLst>
                                      </p:cBhvr>
                                      <p:to>
                                        <p:strVal val="visible"/>
                                      </p:to>
                                    </p:set>
                                    <p:anim calcmode="lin" valueType="num">
                                      <p:cBhvr>
                                        <p:cTn id="10" dur="500" fill="hold"/>
                                        <p:tgtEl>
                                          <p:spTgt spid="14"/>
                                        </p:tgtEl>
                                        <p:attrNameLst>
                                          <p:attrName>ppt_w</p:attrName>
                                        </p:attrNameLst>
                                      </p:cBhvr>
                                      <p:tavLst>
                                        <p:tav tm="0">
                                          <p:val>
                                            <p:fltVal val="0"/>
                                          </p:val>
                                        </p:tav>
                                        <p:tav tm="100000">
                                          <p:val>
                                            <p:strVal val="#ppt_w"/>
                                          </p:val>
                                        </p:tav>
                                      </p:tavLst>
                                    </p:anim>
                                    <p:anim calcmode="lin" valueType="num">
                                      <p:cBhvr>
                                        <p:cTn id="11" dur="500" fill="hold"/>
                                        <p:tgtEl>
                                          <p:spTgt spid="14"/>
                                        </p:tgtEl>
                                        <p:attrNameLst>
                                          <p:attrName>ppt_h</p:attrName>
                                        </p:attrNameLst>
                                      </p:cBhvr>
                                      <p:tavLst>
                                        <p:tav tm="0">
                                          <p:val>
                                            <p:fltVal val="0"/>
                                          </p:val>
                                        </p:tav>
                                        <p:tav tm="100000">
                                          <p:val>
                                            <p:strVal val="#ppt_h"/>
                                          </p:val>
                                        </p:tav>
                                      </p:tavLst>
                                    </p:anim>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BD6D0DA-9319-4EDD-A0F3-C368D1C57372}"/>
              </a:ext>
            </a:extLst>
          </p:cNvPr>
          <p:cNvGrpSpPr/>
          <p:nvPr/>
        </p:nvGrpSpPr>
        <p:grpSpPr>
          <a:xfrm>
            <a:off x="510188" y="1275995"/>
            <a:ext cx="3920589" cy="584775"/>
            <a:chOff x="1144987" y="1029079"/>
            <a:chExt cx="3920589" cy="584775"/>
          </a:xfrm>
        </p:grpSpPr>
        <p:sp>
          <p:nvSpPr>
            <p:cNvPr id="34" name="TextBox 33">
              <a:extLst>
                <a:ext uri="{FF2B5EF4-FFF2-40B4-BE49-F238E27FC236}">
                  <a16:creationId xmlns:a16="http://schemas.microsoft.com/office/drawing/2014/main" id="{290A9765-8C41-4334-9A59-7753C8E2D9BE}"/>
                </a:ext>
              </a:extLst>
            </p:cNvPr>
            <p:cNvSpPr txBox="1"/>
            <p:nvPr/>
          </p:nvSpPr>
          <p:spPr>
            <a:xfrm>
              <a:off x="1291786" y="1029079"/>
              <a:ext cx="377379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Em</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thích</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làm</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việc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gì</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p>
          </p:txBody>
        </p:sp>
        <p:sp>
          <p:nvSpPr>
            <p:cNvPr id="35" name="Oval 34">
              <a:extLst>
                <a:ext uri="{FF2B5EF4-FFF2-40B4-BE49-F238E27FC236}">
                  <a16:creationId xmlns:a16="http://schemas.microsoft.com/office/drawing/2014/main" id="{DB07B3F3-2F28-4A87-AAB1-FB191413E634}"/>
                </a:ext>
              </a:extLst>
            </p:cNvPr>
            <p:cNvSpPr/>
            <p:nvPr/>
          </p:nvSpPr>
          <p:spPr>
            <a:xfrm>
              <a:off x="1144987" y="1321466"/>
              <a:ext cx="91310" cy="913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36" name="Group 35">
            <a:extLst>
              <a:ext uri="{FF2B5EF4-FFF2-40B4-BE49-F238E27FC236}">
                <a16:creationId xmlns:a16="http://schemas.microsoft.com/office/drawing/2014/main" id="{537A3B59-BA1B-4F00-8677-E3C37AA14366}"/>
              </a:ext>
            </a:extLst>
          </p:cNvPr>
          <p:cNvGrpSpPr/>
          <p:nvPr/>
        </p:nvGrpSpPr>
        <p:grpSpPr>
          <a:xfrm>
            <a:off x="510188" y="2092509"/>
            <a:ext cx="9891100" cy="584775"/>
            <a:chOff x="1135886" y="1845593"/>
            <a:chExt cx="9891100" cy="584775"/>
          </a:xfrm>
        </p:grpSpPr>
        <p:sp>
          <p:nvSpPr>
            <p:cNvPr id="37" name="TextBox 36">
              <a:extLst>
                <a:ext uri="{FF2B5EF4-FFF2-40B4-BE49-F238E27FC236}">
                  <a16:creationId xmlns:a16="http://schemas.microsoft.com/office/drawing/2014/main" id="{8261C3CE-0797-40F9-BD19-2A88C3269443}"/>
                </a:ext>
              </a:extLst>
            </p:cNvPr>
            <p:cNvSpPr txBox="1"/>
            <p:nvPr/>
          </p:nvSpPr>
          <p:spPr>
            <a:xfrm>
              <a:off x="1280985" y="1845593"/>
              <a:ext cx="974600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Em</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làm</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việc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đó</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cùng</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với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ai?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Em</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làm</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việc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đó</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như</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thế</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nào</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a:t>
              </a:r>
            </a:p>
          </p:txBody>
        </p:sp>
        <p:sp>
          <p:nvSpPr>
            <p:cNvPr id="38" name="Oval 37">
              <a:extLst>
                <a:ext uri="{FF2B5EF4-FFF2-40B4-BE49-F238E27FC236}">
                  <a16:creationId xmlns:a16="http://schemas.microsoft.com/office/drawing/2014/main" id="{432F508B-CFA6-4C47-98A1-39876565F128}"/>
                </a:ext>
              </a:extLst>
            </p:cNvPr>
            <p:cNvSpPr/>
            <p:nvPr/>
          </p:nvSpPr>
          <p:spPr>
            <a:xfrm>
              <a:off x="1135886" y="2136217"/>
              <a:ext cx="91310" cy="913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39" name="Group 38">
            <a:extLst>
              <a:ext uri="{FF2B5EF4-FFF2-40B4-BE49-F238E27FC236}">
                <a16:creationId xmlns:a16="http://schemas.microsoft.com/office/drawing/2014/main" id="{5E5EF7AF-4DBE-4BCF-8BCD-AF0087AA871C}"/>
              </a:ext>
            </a:extLst>
          </p:cNvPr>
          <p:cNvGrpSpPr/>
          <p:nvPr/>
        </p:nvGrpSpPr>
        <p:grpSpPr>
          <a:xfrm>
            <a:off x="510188" y="2909023"/>
            <a:ext cx="6554706" cy="584775"/>
            <a:chOff x="1126785" y="2662107"/>
            <a:chExt cx="6554706" cy="584775"/>
          </a:xfrm>
        </p:grpSpPr>
        <p:sp>
          <p:nvSpPr>
            <p:cNvPr id="40" name="TextBox 39">
              <a:extLst>
                <a:ext uri="{FF2B5EF4-FFF2-40B4-BE49-F238E27FC236}">
                  <a16:creationId xmlns:a16="http://schemas.microsoft.com/office/drawing/2014/main" id="{FC8E4271-63E5-463B-BB9B-D7171AD75956}"/>
                </a:ext>
              </a:extLst>
            </p:cNvPr>
            <p:cNvSpPr txBox="1"/>
            <p:nvPr/>
          </p:nvSpPr>
          <p:spPr>
            <a:xfrm>
              <a:off x="1270184" y="2662107"/>
              <a:ext cx="641130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Em</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cảm</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thấy</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thế</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nào</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khi</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làm</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việc</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 </a:t>
              </a:r>
              <a:r>
                <a:rPr kumimoji="0" lang="en-US" sz="3200" b="0" i="0" u="none" strike="noStrike" kern="1200" cap="none" spc="0" normalizeH="0" baseline="0" noProof="0" dirty="0" err="1">
                  <a:ln>
                    <a:noFill/>
                  </a:ln>
                  <a:solidFill>
                    <a:srgbClr val="000000"/>
                  </a:solidFill>
                  <a:effectLst/>
                  <a:uLnTx/>
                  <a:uFillTx/>
                  <a:latin typeface="Calibri" panose="020F0502020204030204" pitchFamily="34" charset="0"/>
                  <a:ea typeface="Microsoft YaHei"/>
                  <a:cs typeface="Calibri" panose="020F0502020204030204" pitchFamily="34" charset="0"/>
                </a:rPr>
                <a:t>ấy</a:t>
              </a:r>
              <a:r>
                <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a:t>
              </a:r>
            </a:p>
          </p:txBody>
        </p:sp>
        <p:sp>
          <p:nvSpPr>
            <p:cNvPr id="41" name="Oval 40">
              <a:extLst>
                <a:ext uri="{FF2B5EF4-FFF2-40B4-BE49-F238E27FC236}">
                  <a16:creationId xmlns:a16="http://schemas.microsoft.com/office/drawing/2014/main" id="{4667483D-11F3-4949-B580-7EC426B35B07}"/>
                </a:ext>
              </a:extLst>
            </p:cNvPr>
            <p:cNvSpPr/>
            <p:nvPr/>
          </p:nvSpPr>
          <p:spPr>
            <a:xfrm>
              <a:off x="1126785" y="2950968"/>
              <a:ext cx="91310" cy="913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grpSp>
        <p:nvGrpSpPr>
          <p:cNvPr id="4" name="Group 3">
            <a:extLst>
              <a:ext uri="{FF2B5EF4-FFF2-40B4-BE49-F238E27FC236}">
                <a16:creationId xmlns:a16="http://schemas.microsoft.com/office/drawing/2014/main" id="{7D6B6D9B-6A95-40B4-B56C-00FBF0A0F554}"/>
              </a:ext>
            </a:extLst>
          </p:cNvPr>
          <p:cNvGrpSpPr/>
          <p:nvPr/>
        </p:nvGrpSpPr>
        <p:grpSpPr>
          <a:xfrm>
            <a:off x="1258782" y="73074"/>
            <a:ext cx="10336078" cy="1197556"/>
            <a:chOff x="1258782" y="73074"/>
            <a:chExt cx="10336078" cy="1197556"/>
          </a:xfrm>
        </p:grpSpPr>
        <p:sp>
          <p:nvSpPr>
            <p:cNvPr id="25" name="îṥḷíďê">
              <a:extLst>
                <a:ext uri="{FF2B5EF4-FFF2-40B4-BE49-F238E27FC236}">
                  <a16:creationId xmlns:a16="http://schemas.microsoft.com/office/drawing/2014/main" id="{619F8A33-1A6D-4E82-A26A-628C568B7F1E}"/>
                </a:ext>
              </a:extLst>
            </p:cNvPr>
            <p:cNvSpPr/>
            <p:nvPr/>
          </p:nvSpPr>
          <p:spPr bwMode="auto">
            <a:xfrm>
              <a:off x="1258782" y="73074"/>
              <a:ext cx="10336078" cy="1195075"/>
            </a:xfrm>
            <a:prstGeom prst="roundRect">
              <a:avLst>
                <a:gd name="adj" fmla="val 50000"/>
              </a:avLst>
            </a:prstGeom>
            <a:solidFill>
              <a:schemeClr val="bg1"/>
            </a:solidFill>
            <a:ln w="53975" cap="rnd" cmpd="thickThin">
              <a:solidFill>
                <a:srgbClr val="7A4E48"/>
              </a:solidFill>
              <a:prstDash val="sysDash"/>
              <a:round/>
              <a:headEnd/>
              <a:tailEnd/>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1050" b="0" i="0" u="none" strike="noStrike" kern="1200" cap="none" spc="0" normalizeH="0" baseline="0" noProof="0" dirty="0">
                <a:ln>
                  <a:noFill/>
                </a:ln>
                <a:solidFill>
                  <a:srgbClr val="000000"/>
                </a:solidFill>
                <a:effectLst/>
                <a:uLnTx/>
                <a:uFillTx/>
                <a:latin typeface="Arial"/>
                <a:ea typeface="Microsoft YaHei"/>
                <a:cs typeface="+mn-cs"/>
              </a:endParaRPr>
            </a:p>
          </p:txBody>
        </p:sp>
        <p:sp>
          <p:nvSpPr>
            <p:cNvPr id="3" name="TextBox 2">
              <a:extLst>
                <a:ext uri="{FF2B5EF4-FFF2-40B4-BE49-F238E27FC236}">
                  <a16:creationId xmlns:a16="http://schemas.microsoft.com/office/drawing/2014/main" id="{3FA0F1A3-0F1D-436C-BCD7-76F4501492CA}"/>
                </a:ext>
              </a:extLst>
            </p:cNvPr>
            <p:cNvSpPr txBox="1"/>
            <p:nvPr/>
          </p:nvSpPr>
          <p:spPr>
            <a:xfrm>
              <a:off x="1784611" y="193412"/>
              <a:ext cx="932200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a:ea typeface="Microsoft YaHei"/>
                  <a:cs typeface="+mn-cs"/>
                </a:rPr>
                <a:t>Viết</a:t>
              </a:r>
              <a:r>
                <a:rPr kumimoji="0" lang="en-US" sz="3200" b="1" i="0" u="none" strike="noStrike" kern="1200" cap="none" spc="0" normalizeH="0" baseline="0" noProof="0" dirty="0">
                  <a:ln>
                    <a:noFill/>
                  </a:ln>
                  <a:solidFill>
                    <a:srgbClr val="FF0000"/>
                  </a:solidFill>
                  <a:effectLst/>
                  <a:uLnTx/>
                  <a:uFillTx/>
                  <a:latin typeface="Arial"/>
                  <a:ea typeface="Microsoft YaHei"/>
                  <a:cs typeface="+mn-cs"/>
                </a:rPr>
                <a:t> 4 - 5 </a:t>
              </a:r>
              <a:r>
                <a:rPr kumimoji="0" lang="en-US" sz="3200" b="1" i="0" u="none" strike="noStrike" kern="1200" cap="none" spc="0" normalizeH="0" baseline="0" noProof="0" dirty="0" err="1">
                  <a:ln>
                    <a:noFill/>
                  </a:ln>
                  <a:solidFill>
                    <a:srgbClr val="FF0000"/>
                  </a:solidFill>
                  <a:effectLst/>
                  <a:uLnTx/>
                  <a:uFillTx/>
                  <a:latin typeface="Arial"/>
                  <a:ea typeface="Microsoft YaHei"/>
                  <a:cs typeface="+mn-cs"/>
                </a:rPr>
                <a:t>câu</a:t>
              </a:r>
              <a:r>
                <a:rPr kumimoji="0" lang="en-US" sz="3200" b="1" i="0" u="none" strike="noStrike" kern="1200" cap="none" spc="0" normalizeH="0" baseline="0" noProof="0" dirty="0">
                  <a:ln>
                    <a:noFill/>
                  </a:ln>
                  <a:solidFill>
                    <a:srgbClr val="FF0000"/>
                  </a:solidFill>
                  <a:effectLst/>
                  <a:uLnTx/>
                  <a:uFillTx/>
                  <a:latin typeface="Arial"/>
                  <a:ea typeface="Microsoft YaHei"/>
                  <a:cs typeface="+mn-cs"/>
                </a:rPr>
                <a:t> </a:t>
              </a:r>
              <a:r>
                <a:rPr kumimoji="0" lang="en-US" sz="3200" b="1" i="0" u="none" strike="noStrike" kern="1200" cap="none" spc="0" normalizeH="0" baseline="0" noProof="0" dirty="0" err="1">
                  <a:ln>
                    <a:noFill/>
                  </a:ln>
                  <a:solidFill>
                    <a:srgbClr val="FF0000"/>
                  </a:solidFill>
                  <a:effectLst/>
                  <a:uLnTx/>
                  <a:uFillTx/>
                  <a:latin typeface="Arial"/>
                  <a:ea typeface="Microsoft YaHei"/>
                  <a:cs typeface="+mn-cs"/>
                </a:rPr>
                <a:t>kể</a:t>
              </a:r>
              <a:r>
                <a:rPr kumimoji="0" lang="en-US" sz="3200" b="1" i="0" u="none" strike="noStrike" kern="1200" cap="none" spc="0" normalizeH="0" baseline="0" noProof="0" dirty="0">
                  <a:ln>
                    <a:noFill/>
                  </a:ln>
                  <a:solidFill>
                    <a:srgbClr val="FF0000"/>
                  </a:solidFill>
                  <a:effectLst/>
                  <a:uLnTx/>
                  <a:uFillTx/>
                  <a:latin typeface="Arial"/>
                  <a:ea typeface="Microsoft YaHei"/>
                  <a:cs typeface="+mn-cs"/>
                </a:rPr>
                <a:t> </a:t>
              </a:r>
              <a:r>
                <a:rPr kumimoji="0" lang="en-US" sz="3200" b="1" i="0" u="none" strike="noStrike" kern="1200" cap="none" spc="0" normalizeH="0" baseline="0" noProof="0" dirty="0" err="1">
                  <a:ln>
                    <a:noFill/>
                  </a:ln>
                  <a:solidFill>
                    <a:srgbClr val="FF0000"/>
                  </a:solidFill>
                  <a:effectLst/>
                  <a:uLnTx/>
                  <a:uFillTx/>
                  <a:latin typeface="Arial"/>
                  <a:ea typeface="Microsoft YaHei"/>
                  <a:cs typeface="+mn-cs"/>
                </a:rPr>
                <a:t>về</a:t>
              </a:r>
              <a:r>
                <a:rPr kumimoji="0" lang="en-US" sz="3200" b="1" i="0" u="none" strike="noStrike" kern="1200" cap="none" spc="0" normalizeH="0" baseline="0" noProof="0" dirty="0">
                  <a:ln>
                    <a:noFill/>
                  </a:ln>
                  <a:solidFill>
                    <a:srgbClr val="FF0000"/>
                  </a:solidFill>
                  <a:effectLst/>
                  <a:uLnTx/>
                  <a:uFillTx/>
                  <a:latin typeface="Arial"/>
                  <a:ea typeface="Microsoft YaHei"/>
                  <a:cs typeface="+mn-cs"/>
                </a:rPr>
                <a:t> </a:t>
              </a:r>
              <a:r>
                <a:rPr kumimoji="0" lang="en-US" sz="3200" b="1" i="0" u="none" strike="noStrike" kern="1200" cap="none" spc="0" normalizeH="0" baseline="0" noProof="0" dirty="0" err="1">
                  <a:ln>
                    <a:noFill/>
                  </a:ln>
                  <a:solidFill>
                    <a:srgbClr val="FF0000"/>
                  </a:solidFill>
                  <a:effectLst/>
                  <a:uLnTx/>
                  <a:uFillTx/>
                  <a:latin typeface="Arial"/>
                  <a:ea typeface="Microsoft YaHei"/>
                  <a:cs typeface="+mn-cs"/>
                </a:rPr>
                <a:t>một</a:t>
              </a:r>
              <a:r>
                <a:rPr kumimoji="0" lang="en-US" sz="3200" b="1" i="0" u="none" strike="noStrike" kern="1200" cap="none" spc="0" normalizeH="0" baseline="0" noProof="0" dirty="0">
                  <a:ln>
                    <a:noFill/>
                  </a:ln>
                  <a:solidFill>
                    <a:srgbClr val="FF0000"/>
                  </a:solidFill>
                  <a:effectLst/>
                  <a:uLnTx/>
                  <a:uFillTx/>
                  <a:latin typeface="Arial"/>
                  <a:ea typeface="Microsoft YaHei"/>
                  <a:cs typeface="+mn-cs"/>
                </a:rPr>
                <a:t> </a:t>
              </a:r>
              <a:r>
                <a:rPr kumimoji="0" lang="en-US" sz="3200" b="1" i="0" u="none" strike="noStrike" kern="1200" cap="none" spc="0" normalizeH="0" baseline="0" noProof="0" dirty="0" err="1">
                  <a:ln>
                    <a:noFill/>
                  </a:ln>
                  <a:solidFill>
                    <a:srgbClr val="FF0000"/>
                  </a:solidFill>
                  <a:effectLst/>
                  <a:uLnTx/>
                  <a:uFillTx/>
                  <a:latin typeface="Arial"/>
                  <a:ea typeface="Microsoft YaHei"/>
                  <a:cs typeface="+mn-cs"/>
                </a:rPr>
                <a:t>việc</a:t>
              </a:r>
              <a:r>
                <a:rPr kumimoji="0" lang="en-US" sz="3200" b="1" i="0" u="none" strike="noStrike" kern="1200" cap="none" spc="0" normalizeH="0" baseline="0" noProof="0" dirty="0">
                  <a:ln>
                    <a:noFill/>
                  </a:ln>
                  <a:solidFill>
                    <a:srgbClr val="FF0000"/>
                  </a:solidFill>
                  <a:effectLst/>
                  <a:uLnTx/>
                  <a:uFillTx/>
                  <a:latin typeface="Arial"/>
                  <a:ea typeface="Microsoft YaHei"/>
                  <a:cs typeface="+mn-cs"/>
                </a:rPr>
                <a:t> </a:t>
              </a:r>
              <a:r>
                <a:rPr kumimoji="0" lang="en-US" sz="3200" b="1" i="0" u="none" strike="noStrike" kern="1200" cap="none" spc="0" normalizeH="0" baseline="0" noProof="0" dirty="0" err="1">
                  <a:ln>
                    <a:noFill/>
                  </a:ln>
                  <a:solidFill>
                    <a:srgbClr val="FF0000"/>
                  </a:solidFill>
                  <a:effectLst/>
                  <a:uLnTx/>
                  <a:uFillTx/>
                  <a:latin typeface="Arial"/>
                  <a:ea typeface="Microsoft YaHei"/>
                  <a:cs typeface="+mn-cs"/>
                </a:rPr>
                <a:t>em</a:t>
              </a:r>
              <a:r>
                <a:rPr kumimoji="0" lang="en-US" sz="3200" b="1" i="0" u="none" strike="noStrike" kern="1200" cap="none" spc="0" normalizeH="0" baseline="0" noProof="0" dirty="0">
                  <a:ln>
                    <a:noFill/>
                  </a:ln>
                  <a:solidFill>
                    <a:srgbClr val="FF0000"/>
                  </a:solidFill>
                  <a:effectLst/>
                  <a:uLnTx/>
                  <a:uFillTx/>
                  <a:latin typeface="Arial"/>
                  <a:ea typeface="Microsoft YaHei"/>
                  <a:cs typeface="+mn-cs"/>
                </a:rPr>
                <a:t> </a:t>
              </a:r>
              <a:r>
                <a:rPr kumimoji="0" lang="en-US" sz="3200" b="1" i="0" u="none" strike="noStrike" kern="1200" cap="none" spc="0" normalizeH="0" baseline="0" noProof="0" dirty="0" err="1">
                  <a:ln>
                    <a:noFill/>
                  </a:ln>
                  <a:solidFill>
                    <a:srgbClr val="FF0000"/>
                  </a:solidFill>
                  <a:effectLst/>
                  <a:uLnTx/>
                  <a:uFillTx/>
                  <a:latin typeface="Arial"/>
                  <a:ea typeface="Microsoft YaHei"/>
                  <a:cs typeface="+mn-cs"/>
                </a:rPr>
                <a:t>thích</a:t>
              </a:r>
              <a:r>
                <a:rPr kumimoji="0" lang="en-US" sz="3200" b="1" i="0" u="none" strike="noStrike" kern="1200" cap="none" spc="0" normalizeH="0" baseline="0" noProof="0" dirty="0">
                  <a:ln>
                    <a:noFill/>
                  </a:ln>
                  <a:solidFill>
                    <a:srgbClr val="FF0000"/>
                  </a:solidFill>
                  <a:effectLst/>
                  <a:uLnTx/>
                  <a:uFillTx/>
                  <a:latin typeface="Arial"/>
                  <a:ea typeface="Microsoft YaHei"/>
                  <a:cs typeface="+mn-cs"/>
                </a:rPr>
                <a:t> </a:t>
              </a:r>
              <a:r>
                <a:rPr kumimoji="0" lang="en-US" sz="3200" b="1" i="0" u="none" strike="noStrike" kern="1200" cap="none" spc="0" normalizeH="0" baseline="0" noProof="0" dirty="0" err="1">
                  <a:ln>
                    <a:noFill/>
                  </a:ln>
                  <a:solidFill>
                    <a:srgbClr val="FF0000"/>
                  </a:solidFill>
                  <a:effectLst/>
                  <a:uLnTx/>
                  <a:uFillTx/>
                  <a:latin typeface="Arial"/>
                  <a:ea typeface="Microsoft YaHei"/>
                  <a:cs typeface="+mn-cs"/>
                </a:rPr>
                <a:t>làm</a:t>
              </a:r>
              <a:r>
                <a:rPr kumimoji="0" lang="en-US" sz="3200" b="1" i="0" u="none" strike="noStrike" kern="1200" cap="none" spc="0" normalizeH="0" baseline="0" noProof="0" dirty="0">
                  <a:ln>
                    <a:noFill/>
                  </a:ln>
                  <a:solidFill>
                    <a:srgbClr val="FF0000"/>
                  </a:solidFill>
                  <a:effectLst/>
                  <a:uLnTx/>
                  <a:uFillTx/>
                  <a:latin typeface="Arial"/>
                  <a:ea typeface="Microsoft YaHei"/>
                  <a:cs typeface="+mn-cs"/>
                </a:rPr>
                <a:t> </a:t>
              </a:r>
              <a:r>
                <a:rPr kumimoji="0" lang="en-US" sz="3200" b="1" i="0" u="none" strike="noStrike" kern="1200" cap="none" spc="0" normalizeH="0" baseline="0" noProof="0" dirty="0" err="1">
                  <a:ln>
                    <a:noFill/>
                  </a:ln>
                  <a:solidFill>
                    <a:srgbClr val="FF0000"/>
                  </a:solidFill>
                  <a:effectLst/>
                  <a:uLnTx/>
                  <a:uFillTx/>
                  <a:latin typeface="Arial"/>
                  <a:ea typeface="Microsoft YaHei"/>
                  <a:cs typeface="+mn-cs"/>
                </a:rPr>
                <a:t>trong</a:t>
              </a:r>
              <a:r>
                <a:rPr kumimoji="0" lang="en-US" sz="3200" b="1" i="0" u="none" strike="noStrike" kern="1200" cap="none" spc="0" normalizeH="0" baseline="0" noProof="0" dirty="0">
                  <a:ln>
                    <a:noFill/>
                  </a:ln>
                  <a:solidFill>
                    <a:srgbClr val="FF0000"/>
                  </a:solidFill>
                  <a:effectLst/>
                  <a:uLnTx/>
                  <a:uFillTx/>
                  <a:latin typeface="Arial"/>
                  <a:ea typeface="Microsoft YaHei"/>
                  <a:cs typeface="+mn-cs"/>
                </a:rPr>
                <a:t> </a:t>
              </a:r>
              <a:r>
                <a:rPr kumimoji="0" lang="en-US" sz="3200" b="1" i="0" u="none" strike="noStrike" kern="1200" cap="none" spc="0" normalizeH="0" baseline="0" noProof="0" dirty="0" err="1">
                  <a:ln>
                    <a:noFill/>
                  </a:ln>
                  <a:solidFill>
                    <a:srgbClr val="FF0000"/>
                  </a:solidFill>
                  <a:effectLst/>
                  <a:uLnTx/>
                  <a:uFillTx/>
                  <a:latin typeface="Arial"/>
                  <a:ea typeface="Microsoft YaHei"/>
                  <a:cs typeface="+mn-cs"/>
                </a:rPr>
                <a:t>ngày</a:t>
              </a:r>
              <a:r>
                <a:rPr kumimoji="0" lang="en-US" sz="3200" b="1" i="0" u="none" strike="noStrike" kern="1200" cap="none" spc="0" normalizeH="0" baseline="0" noProof="0" dirty="0">
                  <a:ln>
                    <a:noFill/>
                  </a:ln>
                  <a:solidFill>
                    <a:srgbClr val="FF0000"/>
                  </a:solidFill>
                  <a:effectLst/>
                  <a:uLnTx/>
                  <a:uFillTx/>
                  <a:latin typeface="Arial"/>
                  <a:ea typeface="Microsoft YaHei"/>
                  <a:cs typeface="+mn-cs"/>
                </a:rPr>
                <a:t> </a:t>
              </a:r>
              <a:r>
                <a:rPr kumimoji="0" lang="en-US" sz="3200" b="1" i="0" u="none" strike="noStrike" kern="1200" cap="none" spc="0" normalizeH="0" baseline="0" noProof="0" dirty="0" err="1">
                  <a:ln>
                    <a:noFill/>
                  </a:ln>
                  <a:solidFill>
                    <a:srgbClr val="FF0000"/>
                  </a:solidFill>
                  <a:effectLst/>
                  <a:uLnTx/>
                  <a:uFillTx/>
                  <a:latin typeface="Arial"/>
                  <a:ea typeface="Microsoft YaHei"/>
                  <a:cs typeface="+mn-cs"/>
                </a:rPr>
                <a:t>nghỉ</a:t>
              </a:r>
              <a:r>
                <a:rPr kumimoji="0" lang="en-US" sz="3200" b="1" i="0" u="none" strike="noStrike" kern="1200" cap="none" spc="0" normalizeH="0" baseline="0" noProof="0" dirty="0">
                  <a:ln>
                    <a:noFill/>
                  </a:ln>
                  <a:solidFill>
                    <a:srgbClr val="FF0000"/>
                  </a:solidFill>
                  <a:effectLst/>
                  <a:uLnTx/>
                  <a:uFillTx/>
                  <a:latin typeface="Arial"/>
                  <a:ea typeface="Microsoft YaHei"/>
                  <a:cs typeface="+mn-cs"/>
                </a:rPr>
                <a:t>.</a:t>
              </a:r>
            </a:p>
          </p:txBody>
        </p:sp>
      </p:grpSp>
      <p:pic>
        <p:nvPicPr>
          <p:cNvPr id="5" name="Picture 4">
            <a:extLst>
              <a:ext uri="{FF2B5EF4-FFF2-40B4-BE49-F238E27FC236}">
                <a16:creationId xmlns:a16="http://schemas.microsoft.com/office/drawing/2014/main" id="{707BE389-82D8-452F-B95F-36017A609560}"/>
              </a:ext>
            </a:extLst>
          </p:cNvPr>
          <p:cNvPicPr>
            <a:picLocks noChangeAspect="1"/>
          </p:cNvPicPr>
          <p:nvPr/>
        </p:nvPicPr>
        <p:blipFill>
          <a:blip r:embed="rId4"/>
          <a:stretch>
            <a:fillRect/>
          </a:stretch>
        </p:blipFill>
        <p:spPr>
          <a:xfrm>
            <a:off x="7814661" y="2909023"/>
            <a:ext cx="4359049" cy="3875903"/>
          </a:xfrm>
          <a:prstGeom prst="rect">
            <a:avLst/>
          </a:prstGeom>
        </p:spPr>
      </p:pic>
    </p:spTree>
    <p:extLst>
      <p:ext uri="{BB962C8B-B14F-4D97-AF65-F5344CB8AC3E}">
        <p14:creationId xmlns:p14="http://schemas.microsoft.com/office/powerpoint/2010/main" val="2247094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left)">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wipe(left)">
                                      <p:cBhvr>
                                        <p:cTn id="17" dur="500"/>
                                        <p:tgtEl>
                                          <p:spTgt spid="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ABD6D0DA-9319-4EDD-A0F3-C368D1C57372}"/>
              </a:ext>
            </a:extLst>
          </p:cNvPr>
          <p:cNvGrpSpPr/>
          <p:nvPr/>
        </p:nvGrpSpPr>
        <p:grpSpPr>
          <a:xfrm>
            <a:off x="510188" y="1275995"/>
            <a:ext cx="5815006" cy="1815882"/>
            <a:chOff x="1144987" y="1029079"/>
            <a:chExt cx="5174000" cy="1815882"/>
          </a:xfrm>
        </p:grpSpPr>
        <p:sp>
          <p:nvSpPr>
            <p:cNvPr id="34" name="TextBox 33">
              <a:extLst>
                <a:ext uri="{FF2B5EF4-FFF2-40B4-BE49-F238E27FC236}">
                  <a16:creationId xmlns:a16="http://schemas.microsoft.com/office/drawing/2014/main" id="{290A9765-8C41-4334-9A59-7753C8E2D9BE}"/>
                </a:ext>
              </a:extLst>
            </p:cNvPr>
            <p:cNvSpPr txBox="1"/>
            <p:nvPr/>
          </p:nvSpPr>
          <p:spPr>
            <a:xfrm>
              <a:off x="1291786" y="1029079"/>
              <a:ext cx="5027201"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Trong ngày nghỉ các bạn đã cùng nhau đạp xe vui chơi trong công viên, Còn em có những hoạt động nào trong những ngày nghỉ</a:t>
              </a:r>
              <a:endParaRPr kumimoji="0" lang="en-US" sz="2800" b="1"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Oval 34">
              <a:extLst>
                <a:ext uri="{FF2B5EF4-FFF2-40B4-BE49-F238E27FC236}">
                  <a16:creationId xmlns:a16="http://schemas.microsoft.com/office/drawing/2014/main" id="{DB07B3F3-2F28-4A87-AAB1-FB191413E634}"/>
                </a:ext>
              </a:extLst>
            </p:cNvPr>
            <p:cNvSpPr/>
            <p:nvPr/>
          </p:nvSpPr>
          <p:spPr>
            <a:xfrm>
              <a:off x="1144987" y="1321466"/>
              <a:ext cx="91310" cy="913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39" name="Group 38">
            <a:extLst>
              <a:ext uri="{FF2B5EF4-FFF2-40B4-BE49-F238E27FC236}">
                <a16:creationId xmlns:a16="http://schemas.microsoft.com/office/drawing/2014/main" id="{5E5EF7AF-4DBE-4BCF-8BCD-AF0087AA871C}"/>
              </a:ext>
            </a:extLst>
          </p:cNvPr>
          <p:cNvGrpSpPr/>
          <p:nvPr/>
        </p:nvGrpSpPr>
        <p:grpSpPr>
          <a:xfrm>
            <a:off x="456027" y="3798782"/>
            <a:ext cx="6288429" cy="1384995"/>
            <a:chOff x="1126785" y="2662106"/>
            <a:chExt cx="5595236" cy="1384995"/>
          </a:xfrm>
        </p:grpSpPr>
        <p:sp>
          <p:nvSpPr>
            <p:cNvPr id="40" name="TextBox 39">
              <a:extLst>
                <a:ext uri="{FF2B5EF4-FFF2-40B4-BE49-F238E27FC236}">
                  <a16:creationId xmlns:a16="http://schemas.microsoft.com/office/drawing/2014/main" id="{FC8E4271-63E5-463B-BB9B-D7171AD75956}"/>
                </a:ext>
              </a:extLst>
            </p:cNvPr>
            <p:cNvSpPr txBox="1"/>
            <p:nvPr/>
          </p:nvSpPr>
          <p:spPr>
            <a:xfrm>
              <a:off x="1272254" y="2662106"/>
              <a:ext cx="5449767" cy="1384995"/>
            </a:xfrm>
            <a:prstGeom prst="rect">
              <a:avLst/>
            </a:prstGeom>
            <a:noFill/>
          </p:spPr>
          <p:txBody>
            <a:bodyPr wrap="square" rtlCol="0">
              <a:spAutoFit/>
            </a:bodyPr>
            <a:lstStyle/>
            <a:p>
              <a:pPr marL="0" marR="0" algn="just">
                <a:spcBef>
                  <a:spcPts val="0"/>
                </a:spcBef>
                <a:spcAft>
                  <a:spcPts val="0"/>
                </a:spcAft>
              </a:pPr>
              <a:r>
                <a:rPr lang="vi-VN" sz="28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Em thích nhất việc làm nào trong những ngày được nghỉ? Em sẽ kể về việc làm nào?</a:t>
              </a:r>
              <a:endParaRPr lang="en-US" sz="2800" b="1"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Oval 40">
              <a:extLst>
                <a:ext uri="{FF2B5EF4-FFF2-40B4-BE49-F238E27FC236}">
                  <a16:creationId xmlns:a16="http://schemas.microsoft.com/office/drawing/2014/main" id="{4667483D-11F3-4949-B580-7EC426B35B07}"/>
                </a:ext>
              </a:extLst>
            </p:cNvPr>
            <p:cNvSpPr/>
            <p:nvPr/>
          </p:nvSpPr>
          <p:spPr>
            <a:xfrm>
              <a:off x="1126785" y="2950968"/>
              <a:ext cx="91310" cy="9131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srgbClr val="FFFFFF"/>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Picture 4">
            <a:extLst>
              <a:ext uri="{FF2B5EF4-FFF2-40B4-BE49-F238E27FC236}">
                <a16:creationId xmlns:a16="http://schemas.microsoft.com/office/drawing/2014/main" id="{707BE389-82D8-452F-B95F-36017A609560}"/>
              </a:ext>
            </a:extLst>
          </p:cNvPr>
          <p:cNvPicPr>
            <a:picLocks noChangeAspect="1"/>
          </p:cNvPicPr>
          <p:nvPr/>
        </p:nvPicPr>
        <p:blipFill>
          <a:blip r:embed="rId4"/>
          <a:stretch>
            <a:fillRect/>
          </a:stretch>
        </p:blipFill>
        <p:spPr>
          <a:xfrm>
            <a:off x="6744456" y="1614037"/>
            <a:ext cx="5447544" cy="5216544"/>
          </a:xfrm>
          <a:prstGeom prst="rect">
            <a:avLst/>
          </a:prstGeom>
        </p:spPr>
      </p:pic>
    </p:spTree>
    <p:extLst>
      <p:ext uri="{BB962C8B-B14F-4D97-AF65-F5344CB8AC3E}">
        <p14:creationId xmlns:p14="http://schemas.microsoft.com/office/powerpoint/2010/main" val="28303500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D70F4630-ECC1-4F37-A06A-5F6350855EF3}"/>
              </a:ext>
            </a:extLst>
          </p:cNvPr>
          <p:cNvGrpSpPr/>
          <p:nvPr/>
        </p:nvGrpSpPr>
        <p:grpSpPr>
          <a:xfrm>
            <a:off x="243724" y="1747144"/>
            <a:ext cx="11704551" cy="3565821"/>
            <a:chOff x="729669" y="3714055"/>
            <a:chExt cx="11704551" cy="3565821"/>
          </a:xfrm>
        </p:grpSpPr>
        <p:grpSp>
          <p:nvGrpSpPr>
            <p:cNvPr id="60" name="Group 59">
              <a:extLst>
                <a:ext uri="{FF2B5EF4-FFF2-40B4-BE49-F238E27FC236}">
                  <a16:creationId xmlns:a16="http://schemas.microsoft.com/office/drawing/2014/main" id="{79568653-DB67-41B8-B497-A61D33DF95E7}"/>
                </a:ext>
              </a:extLst>
            </p:cNvPr>
            <p:cNvGrpSpPr/>
            <p:nvPr/>
          </p:nvGrpSpPr>
          <p:grpSpPr>
            <a:xfrm>
              <a:off x="765100" y="3714055"/>
              <a:ext cx="11669120" cy="3565821"/>
              <a:chOff x="765100" y="3714055"/>
              <a:chExt cx="11669120" cy="3565821"/>
            </a:xfrm>
          </p:grpSpPr>
          <p:grpSp>
            <p:nvGrpSpPr>
              <p:cNvPr id="22" name="Group 21">
                <a:extLst>
                  <a:ext uri="{FF2B5EF4-FFF2-40B4-BE49-F238E27FC236}">
                    <a16:creationId xmlns:a16="http://schemas.microsoft.com/office/drawing/2014/main" id="{6D514E90-D3B2-4FE8-8BC4-5876D617E686}"/>
                  </a:ext>
                </a:extLst>
              </p:cNvPr>
              <p:cNvGrpSpPr/>
              <p:nvPr/>
            </p:nvGrpSpPr>
            <p:grpSpPr>
              <a:xfrm>
                <a:off x="765100" y="3714055"/>
                <a:ext cx="11669120" cy="3565821"/>
                <a:chOff x="302645" y="3236003"/>
                <a:chExt cx="11669120" cy="3565821"/>
              </a:xfrm>
            </p:grpSpPr>
            <p:grpSp>
              <p:nvGrpSpPr>
                <p:cNvPr id="46" name="Group 45">
                  <a:extLst>
                    <a:ext uri="{FF2B5EF4-FFF2-40B4-BE49-F238E27FC236}">
                      <a16:creationId xmlns:a16="http://schemas.microsoft.com/office/drawing/2014/main" id="{139FF03A-0038-4910-BB13-7C362982CC55}"/>
                    </a:ext>
                  </a:extLst>
                </p:cNvPr>
                <p:cNvGrpSpPr/>
                <p:nvPr/>
              </p:nvGrpSpPr>
              <p:grpSpPr>
                <a:xfrm>
                  <a:off x="302645" y="3236003"/>
                  <a:ext cx="11669120" cy="3565821"/>
                  <a:chOff x="-167825" y="498759"/>
                  <a:chExt cx="11116664" cy="3565821"/>
                </a:xfrm>
              </p:grpSpPr>
              <p:grpSp>
                <p:nvGrpSpPr>
                  <p:cNvPr id="48" name="Group 47">
                    <a:extLst>
                      <a:ext uri="{FF2B5EF4-FFF2-40B4-BE49-F238E27FC236}">
                        <a16:creationId xmlns:a16="http://schemas.microsoft.com/office/drawing/2014/main" id="{24D9559A-6611-4B2B-899C-21278E1A81E2}"/>
                      </a:ext>
                    </a:extLst>
                  </p:cNvPr>
                  <p:cNvGrpSpPr/>
                  <p:nvPr/>
                </p:nvGrpSpPr>
                <p:grpSpPr>
                  <a:xfrm>
                    <a:off x="-167825" y="691756"/>
                    <a:ext cx="11116664" cy="3372824"/>
                    <a:chOff x="-159440" y="1647992"/>
                    <a:chExt cx="11116664" cy="3372824"/>
                  </a:xfrm>
                </p:grpSpPr>
                <p:pic>
                  <p:nvPicPr>
                    <p:cNvPr id="51" name="Picture 2" descr="F:\1-原创素材\1_mm1102\PPT\PPT_014\materaials\pageimg_g16.png">
                      <a:extLst>
                        <a:ext uri="{FF2B5EF4-FFF2-40B4-BE49-F238E27FC236}">
                          <a16:creationId xmlns:a16="http://schemas.microsoft.com/office/drawing/2014/main" id="{87756F16-9059-44FF-9960-59ED5F202FC1}"/>
                        </a:ext>
                      </a:extLst>
                    </p:cNvPr>
                    <p:cNvPicPr>
                      <a:picLocks noChangeAspect="1" noChangeArrowheads="1"/>
                    </p:cNvPicPr>
                    <p:nvPr/>
                  </p:nvPicPr>
                  <p:blipFill rotWithShape="1">
                    <a:blip r:embed="rId4">
                      <a:duotone>
                        <a:schemeClr val="accent4">
                          <a:shade val="45000"/>
                          <a:satMod val="135000"/>
                        </a:schemeClr>
                        <a:prstClr val="white"/>
                      </a:duotone>
                      <a:extLst>
                        <a:ext uri="{28A0092B-C50C-407E-A947-70E740481C1C}">
                          <a14:useLocalDpi xmlns:a14="http://schemas.microsoft.com/office/drawing/2010/main" val="0"/>
                        </a:ext>
                      </a:extLst>
                    </a:blip>
                    <a:srcRect l="3989" t="19525"/>
                    <a:stretch/>
                  </p:blipFill>
                  <p:spPr bwMode="auto">
                    <a:xfrm>
                      <a:off x="-159440" y="1647992"/>
                      <a:ext cx="11116664" cy="3372824"/>
                    </a:xfrm>
                    <a:prstGeom prst="rect">
                      <a:avLst/>
                    </a:prstGeom>
                    <a:noFill/>
                    <a:effectLst/>
                    <a:extLst>
                      <a:ext uri="{909E8E84-426E-40DD-AFC4-6F175D3DCCD1}">
                        <a14:hiddenFill xmlns:a14="http://schemas.microsoft.com/office/drawing/2010/main">
                          <a:solidFill>
                            <a:srgbClr val="FFFFFF"/>
                          </a:solidFill>
                        </a14:hiddenFill>
                      </a:ext>
                    </a:extLst>
                  </p:spPr>
                </p:pic>
                <p:sp>
                  <p:nvSpPr>
                    <p:cNvPr id="52" name="Freeform: Shape 51">
                      <a:extLst>
                        <a:ext uri="{FF2B5EF4-FFF2-40B4-BE49-F238E27FC236}">
                          <a16:creationId xmlns:a16="http://schemas.microsoft.com/office/drawing/2014/main" id="{E601EF2A-2E49-4798-901B-3A320EC1FC8B}"/>
                        </a:ext>
                      </a:extLst>
                    </p:cNvPr>
                    <p:cNvSpPr/>
                    <p:nvPr/>
                  </p:nvSpPr>
                  <p:spPr>
                    <a:xfrm>
                      <a:off x="8672405" y="3409748"/>
                      <a:ext cx="1765750" cy="1384444"/>
                    </a:xfrm>
                    <a:custGeom>
                      <a:avLst/>
                      <a:gdLst>
                        <a:gd name="connsiteX0" fmla="*/ 1733114 w 1765750"/>
                        <a:gd name="connsiteY0" fmla="*/ 129091 h 1384444"/>
                        <a:gd name="connsiteX1" fmla="*/ 1738557 w 1765750"/>
                        <a:gd name="connsiteY1" fmla="*/ 605341 h 1384444"/>
                        <a:gd name="connsiteX2" fmla="*/ 1705900 w 1765750"/>
                        <a:gd name="connsiteY2" fmla="*/ 1062541 h 1384444"/>
                        <a:gd name="connsiteX3" fmla="*/ 1512678 w 1765750"/>
                        <a:gd name="connsiteY3" fmla="*/ 1277534 h 1384444"/>
                        <a:gd name="connsiteX4" fmla="*/ 1248700 w 1765750"/>
                        <a:gd name="connsiteY4" fmla="*/ 1351013 h 1384444"/>
                        <a:gd name="connsiteX5" fmla="*/ 791500 w 1765750"/>
                        <a:gd name="connsiteY5" fmla="*/ 1367341 h 1384444"/>
                        <a:gd name="connsiteX6" fmla="*/ 209114 w 1765750"/>
                        <a:gd name="connsiteY6" fmla="*/ 1378227 h 1384444"/>
                        <a:gd name="connsiteX7" fmla="*/ 2285 w 1765750"/>
                        <a:gd name="connsiteY7" fmla="*/ 1263927 h 1384444"/>
                        <a:gd name="connsiteX8" fmla="*/ 143800 w 1765750"/>
                        <a:gd name="connsiteY8" fmla="*/ 403956 h 1384444"/>
                        <a:gd name="connsiteX9" fmla="*/ 767007 w 1765750"/>
                        <a:gd name="connsiteY9" fmla="*/ 9348 h 1384444"/>
                        <a:gd name="connsiteX10" fmla="*/ 1333064 w 1765750"/>
                        <a:gd name="connsiteY10" fmla="*/ 126370 h 1384444"/>
                        <a:gd name="connsiteX11" fmla="*/ 1733114 w 1765750"/>
                        <a:gd name="connsiteY11" fmla="*/ 129091 h 1384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65750" h="1384444">
                          <a:moveTo>
                            <a:pt x="1733114" y="129091"/>
                          </a:moveTo>
                          <a:cubicBezTo>
                            <a:pt x="1800696" y="208919"/>
                            <a:pt x="1743093" y="449766"/>
                            <a:pt x="1738557" y="605341"/>
                          </a:cubicBezTo>
                          <a:cubicBezTo>
                            <a:pt x="1734021" y="760916"/>
                            <a:pt x="1743546" y="950509"/>
                            <a:pt x="1705900" y="1062541"/>
                          </a:cubicBezTo>
                          <a:cubicBezTo>
                            <a:pt x="1668254" y="1174573"/>
                            <a:pt x="1588878" y="1229455"/>
                            <a:pt x="1512678" y="1277534"/>
                          </a:cubicBezTo>
                          <a:cubicBezTo>
                            <a:pt x="1436478" y="1325613"/>
                            <a:pt x="1368896" y="1336045"/>
                            <a:pt x="1248700" y="1351013"/>
                          </a:cubicBezTo>
                          <a:cubicBezTo>
                            <a:pt x="1128504" y="1365981"/>
                            <a:pt x="791500" y="1367341"/>
                            <a:pt x="791500" y="1367341"/>
                          </a:cubicBezTo>
                          <a:cubicBezTo>
                            <a:pt x="618236" y="1371877"/>
                            <a:pt x="340650" y="1395463"/>
                            <a:pt x="209114" y="1378227"/>
                          </a:cubicBezTo>
                          <a:cubicBezTo>
                            <a:pt x="77578" y="1360991"/>
                            <a:pt x="13171" y="1426305"/>
                            <a:pt x="2285" y="1263927"/>
                          </a:cubicBezTo>
                          <a:cubicBezTo>
                            <a:pt x="-8601" y="1101549"/>
                            <a:pt x="16346" y="613053"/>
                            <a:pt x="143800" y="403956"/>
                          </a:cubicBezTo>
                          <a:cubicBezTo>
                            <a:pt x="271254" y="194860"/>
                            <a:pt x="568796" y="55612"/>
                            <a:pt x="767007" y="9348"/>
                          </a:cubicBezTo>
                          <a:cubicBezTo>
                            <a:pt x="965218" y="-36916"/>
                            <a:pt x="1170685" y="102331"/>
                            <a:pt x="1333064" y="126370"/>
                          </a:cubicBezTo>
                          <a:cubicBezTo>
                            <a:pt x="1495443" y="150409"/>
                            <a:pt x="1665532" y="49263"/>
                            <a:pt x="1733114" y="1290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50" name="Freeform: Shape 49">
                    <a:extLst>
                      <a:ext uri="{FF2B5EF4-FFF2-40B4-BE49-F238E27FC236}">
                        <a16:creationId xmlns:a16="http://schemas.microsoft.com/office/drawing/2014/main" id="{FBD7BEBF-D105-46A0-AA96-963397B754C0}"/>
                      </a:ext>
                    </a:extLst>
                  </p:cNvPr>
                  <p:cNvSpPr/>
                  <p:nvPr/>
                </p:nvSpPr>
                <p:spPr>
                  <a:xfrm>
                    <a:off x="955961" y="498759"/>
                    <a:ext cx="419281" cy="266847"/>
                  </a:xfrm>
                  <a:custGeom>
                    <a:avLst/>
                    <a:gdLst>
                      <a:gd name="connsiteX0" fmla="*/ 419077 w 419281"/>
                      <a:gd name="connsiteY0" fmla="*/ 23755 h 266847"/>
                      <a:gd name="connsiteX1" fmla="*/ 315949 w 419281"/>
                      <a:gd name="connsiteY1" fmla="*/ 10005 h 266847"/>
                      <a:gd name="connsiteX2" fmla="*/ 109693 w 419281"/>
                      <a:gd name="connsiteY2" fmla="*/ 34068 h 266847"/>
                      <a:gd name="connsiteX3" fmla="*/ 6565 w 419281"/>
                      <a:gd name="connsiteY3" fmla="*/ 144071 h 266847"/>
                      <a:gd name="connsiteX4" fmla="*/ 291886 w 419281"/>
                      <a:gd name="connsiteY4" fmla="*/ 264387 h 266847"/>
                      <a:gd name="connsiteX5" fmla="*/ 419077 w 419281"/>
                      <a:gd name="connsiteY5" fmla="*/ 23755 h 26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281" h="266847">
                        <a:moveTo>
                          <a:pt x="419077" y="23755"/>
                        </a:moveTo>
                        <a:cubicBezTo>
                          <a:pt x="423087" y="-18642"/>
                          <a:pt x="367513" y="8286"/>
                          <a:pt x="315949" y="10005"/>
                        </a:cubicBezTo>
                        <a:cubicBezTo>
                          <a:pt x="264385" y="11724"/>
                          <a:pt x="161257" y="11724"/>
                          <a:pt x="109693" y="34068"/>
                        </a:cubicBezTo>
                        <a:cubicBezTo>
                          <a:pt x="58129" y="56412"/>
                          <a:pt x="-23800" y="105685"/>
                          <a:pt x="6565" y="144071"/>
                        </a:cubicBezTo>
                        <a:cubicBezTo>
                          <a:pt x="36930" y="182457"/>
                          <a:pt x="224853" y="283867"/>
                          <a:pt x="291886" y="264387"/>
                        </a:cubicBezTo>
                        <a:cubicBezTo>
                          <a:pt x="358919" y="244907"/>
                          <a:pt x="415067" y="66152"/>
                          <a:pt x="419077" y="237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21" name="TextBox 20">
                  <a:extLst>
                    <a:ext uri="{FF2B5EF4-FFF2-40B4-BE49-F238E27FC236}">
                      <a16:creationId xmlns:a16="http://schemas.microsoft.com/office/drawing/2014/main" id="{BB6C3136-9F87-473E-A300-4C5B495605DB}"/>
                    </a:ext>
                  </a:extLst>
                </p:cNvPr>
                <p:cNvSpPr txBox="1"/>
                <p:nvPr/>
              </p:nvSpPr>
              <p:spPr>
                <a:xfrm>
                  <a:off x="656060" y="3913483"/>
                  <a:ext cx="10962290"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rPr>
                    <a:t>Hôm qua là chủ nhật. Em đã đi xem phim cùng gia đình. Bộ phim em được xem là “Những mảnh ghép cảm xúc”. Khoảng chín giờ, mọi người đã có mặt ở rạp chiếu phim. Bố em đi mua vé, còn mẹ đi mua bỏng và nước. Chín giờ ba mươi, em cùng bố mẹ vào xem phim. Bộ phim rất hay. Em cảm thấy rất thích thú.</a:t>
                  </a:r>
                  <a:endParaRPr kumimoji="0" lang="en-US" sz="3200" b="0" i="0" u="none" strike="noStrike" kern="1200" cap="none" spc="0" normalizeH="0" baseline="0" noProof="0" dirty="0">
                    <a:ln>
                      <a:noFill/>
                    </a:ln>
                    <a:solidFill>
                      <a:srgbClr val="000000"/>
                    </a:solidFill>
                    <a:effectLst/>
                    <a:uLnTx/>
                    <a:uFillTx/>
                    <a:latin typeface="Calibri" panose="020F0502020204030204" pitchFamily="34" charset="0"/>
                    <a:ea typeface="Microsoft YaHei"/>
                    <a:cs typeface="Calibri" panose="020F0502020204030204" pitchFamily="34" charset="0"/>
                  </a:endParaRPr>
                </a:p>
              </p:txBody>
            </p:sp>
          </p:grpSp>
          <p:sp>
            <p:nvSpPr>
              <p:cNvPr id="59" name="Freeform: Shape 58">
                <a:extLst>
                  <a:ext uri="{FF2B5EF4-FFF2-40B4-BE49-F238E27FC236}">
                    <a16:creationId xmlns:a16="http://schemas.microsoft.com/office/drawing/2014/main" id="{D4089E52-4A40-411E-BEA7-7DF81EBF028D}"/>
                  </a:ext>
                </a:extLst>
              </p:cNvPr>
              <p:cNvSpPr/>
              <p:nvPr/>
            </p:nvSpPr>
            <p:spPr>
              <a:xfrm>
                <a:off x="787511" y="4062461"/>
                <a:ext cx="1483045" cy="900777"/>
              </a:xfrm>
              <a:custGeom>
                <a:avLst/>
                <a:gdLst>
                  <a:gd name="connsiteX0" fmla="*/ 1440534 w 1483045"/>
                  <a:gd name="connsiteY0" fmla="*/ 824 h 900777"/>
                  <a:gd name="connsiteX1" fmla="*/ 938258 w 1483045"/>
                  <a:gd name="connsiteY1" fmla="*/ 29801 h 900777"/>
                  <a:gd name="connsiteX2" fmla="*/ 435982 w 1483045"/>
                  <a:gd name="connsiteY2" fmla="*/ 123173 h 900777"/>
                  <a:gd name="connsiteX3" fmla="*/ 75374 w 1483045"/>
                  <a:gd name="connsiteY3" fmla="*/ 383970 h 900777"/>
                  <a:gd name="connsiteX4" fmla="*/ 4540 w 1483045"/>
                  <a:gd name="connsiteY4" fmla="*/ 892685 h 900777"/>
                  <a:gd name="connsiteX5" fmla="*/ 152647 w 1483045"/>
                  <a:gd name="connsiteY5" fmla="*/ 664085 h 900777"/>
                  <a:gd name="connsiteX6" fmla="*/ 458520 w 1483045"/>
                  <a:gd name="connsiteY6" fmla="*/ 235863 h 900777"/>
                  <a:gd name="connsiteX7" fmla="*/ 291095 w 1483045"/>
                  <a:gd name="connsiteY7" fmla="*/ 419387 h 900777"/>
                  <a:gd name="connsiteX8" fmla="*/ 542233 w 1483045"/>
                  <a:gd name="connsiteY8" fmla="*/ 274500 h 900777"/>
                  <a:gd name="connsiteX9" fmla="*/ 741855 w 1483045"/>
                  <a:gd name="connsiteY9" fmla="*/ 190787 h 900777"/>
                  <a:gd name="connsiteX10" fmla="*/ 1005872 w 1483045"/>
                  <a:gd name="connsiteY10" fmla="*/ 168249 h 900777"/>
                  <a:gd name="connsiteX11" fmla="*/ 1086365 w 1483045"/>
                  <a:gd name="connsiteY11" fmla="*/ 271280 h 900777"/>
                  <a:gd name="connsiteX12" fmla="*/ 1263450 w 1483045"/>
                  <a:gd name="connsiteY12" fmla="*/ 242302 h 900777"/>
                  <a:gd name="connsiteX13" fmla="*/ 1224813 w 1483045"/>
                  <a:gd name="connsiteY13" fmla="*/ 119953 h 900777"/>
                  <a:gd name="connsiteX14" fmla="*/ 1430875 w 1483045"/>
                  <a:gd name="connsiteY14" fmla="*/ 55559 h 900777"/>
                  <a:gd name="connsiteX15" fmla="*/ 1440534 w 1483045"/>
                  <a:gd name="connsiteY15" fmla="*/ 824 h 90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83045" h="900777">
                    <a:moveTo>
                      <a:pt x="1440534" y="824"/>
                    </a:moveTo>
                    <a:cubicBezTo>
                      <a:pt x="1358431" y="-3469"/>
                      <a:pt x="1105683" y="9409"/>
                      <a:pt x="938258" y="29801"/>
                    </a:cubicBezTo>
                    <a:cubicBezTo>
                      <a:pt x="770833" y="50193"/>
                      <a:pt x="579796" y="64145"/>
                      <a:pt x="435982" y="123173"/>
                    </a:cubicBezTo>
                    <a:cubicBezTo>
                      <a:pt x="292168" y="182201"/>
                      <a:pt x="147281" y="255718"/>
                      <a:pt x="75374" y="383970"/>
                    </a:cubicBezTo>
                    <a:cubicBezTo>
                      <a:pt x="3467" y="512222"/>
                      <a:pt x="-8339" y="845999"/>
                      <a:pt x="4540" y="892685"/>
                    </a:cubicBezTo>
                    <a:cubicBezTo>
                      <a:pt x="17419" y="939371"/>
                      <a:pt x="76984" y="773555"/>
                      <a:pt x="152647" y="664085"/>
                    </a:cubicBezTo>
                    <a:cubicBezTo>
                      <a:pt x="228310" y="554615"/>
                      <a:pt x="435445" y="276646"/>
                      <a:pt x="458520" y="235863"/>
                    </a:cubicBezTo>
                    <a:cubicBezTo>
                      <a:pt x="481595" y="195080"/>
                      <a:pt x="277143" y="412948"/>
                      <a:pt x="291095" y="419387"/>
                    </a:cubicBezTo>
                    <a:cubicBezTo>
                      <a:pt x="305047" y="425827"/>
                      <a:pt x="467106" y="312600"/>
                      <a:pt x="542233" y="274500"/>
                    </a:cubicBezTo>
                    <a:cubicBezTo>
                      <a:pt x="617360" y="236400"/>
                      <a:pt x="664582" y="208495"/>
                      <a:pt x="741855" y="190787"/>
                    </a:cubicBezTo>
                    <a:cubicBezTo>
                      <a:pt x="819128" y="173079"/>
                      <a:pt x="948454" y="154834"/>
                      <a:pt x="1005872" y="168249"/>
                    </a:cubicBezTo>
                    <a:cubicBezTo>
                      <a:pt x="1063290" y="181664"/>
                      <a:pt x="1043436" y="258938"/>
                      <a:pt x="1086365" y="271280"/>
                    </a:cubicBezTo>
                    <a:cubicBezTo>
                      <a:pt x="1129294" y="283622"/>
                      <a:pt x="1240375" y="267523"/>
                      <a:pt x="1263450" y="242302"/>
                    </a:cubicBezTo>
                    <a:cubicBezTo>
                      <a:pt x="1286525" y="217081"/>
                      <a:pt x="1196909" y="151077"/>
                      <a:pt x="1224813" y="119953"/>
                    </a:cubicBezTo>
                    <a:cubicBezTo>
                      <a:pt x="1252717" y="88829"/>
                      <a:pt x="1394921" y="71658"/>
                      <a:pt x="1430875" y="55559"/>
                    </a:cubicBezTo>
                    <a:cubicBezTo>
                      <a:pt x="1466829" y="39461"/>
                      <a:pt x="1522637" y="5117"/>
                      <a:pt x="1440534" y="824"/>
                    </a:cubicBezTo>
                    <a:close/>
                  </a:path>
                </a:pathLst>
              </a:custGeom>
              <a:solidFill>
                <a:srgbClr val="8FB9DE"/>
              </a:solidFill>
              <a:ln>
                <a:solidFill>
                  <a:srgbClr val="8FB9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sp>
          <p:nvSpPr>
            <p:cNvPr id="61" name="Freeform: Shape 60">
              <a:extLst>
                <a:ext uri="{FF2B5EF4-FFF2-40B4-BE49-F238E27FC236}">
                  <a16:creationId xmlns:a16="http://schemas.microsoft.com/office/drawing/2014/main" id="{98325CC1-032C-4236-9E88-89F03C6BFD76}"/>
                </a:ext>
              </a:extLst>
            </p:cNvPr>
            <p:cNvSpPr/>
            <p:nvPr/>
          </p:nvSpPr>
          <p:spPr>
            <a:xfrm>
              <a:off x="729669" y="3794874"/>
              <a:ext cx="3092454" cy="557931"/>
            </a:xfrm>
            <a:custGeom>
              <a:avLst/>
              <a:gdLst>
                <a:gd name="connsiteX0" fmla="*/ 104238 w 3092454"/>
                <a:gd name="connsiteY0" fmla="*/ 554965 h 557931"/>
                <a:gd name="connsiteX1" fmla="*/ 603294 w 3092454"/>
                <a:gd name="connsiteY1" fmla="*/ 313487 h 557931"/>
                <a:gd name="connsiteX2" fmla="*/ 793258 w 3092454"/>
                <a:gd name="connsiteY2" fmla="*/ 303827 h 557931"/>
                <a:gd name="connsiteX3" fmla="*/ 1128108 w 3092454"/>
                <a:gd name="connsiteY3" fmla="*/ 271630 h 557931"/>
                <a:gd name="connsiteX4" fmla="*/ 1537013 w 3092454"/>
                <a:gd name="connsiteY4" fmla="*/ 265191 h 557931"/>
                <a:gd name="connsiteX5" fmla="*/ 1714097 w 3092454"/>
                <a:gd name="connsiteY5" fmla="*/ 97765 h 557931"/>
                <a:gd name="connsiteX6" fmla="*/ 1743075 w 3092454"/>
                <a:gd name="connsiteY6" fmla="*/ 265191 h 557931"/>
                <a:gd name="connsiteX7" fmla="*/ 2944030 w 3092454"/>
                <a:gd name="connsiteY7" fmla="*/ 258751 h 557931"/>
                <a:gd name="connsiteX8" fmla="*/ 2886075 w 3092454"/>
                <a:gd name="connsiteY8" fmla="*/ 14053 h 557931"/>
                <a:gd name="connsiteX9" fmla="*/ 1250458 w 3092454"/>
                <a:gd name="connsiteY9" fmla="*/ 39811 h 557931"/>
                <a:gd name="connsiteX10" fmla="*/ 110677 w 3092454"/>
                <a:gd name="connsiteY10" fmla="*/ 123523 h 557931"/>
                <a:gd name="connsiteX11" fmla="*/ 104238 w 3092454"/>
                <a:gd name="connsiteY11" fmla="*/ 554965 h 55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92454" h="557931">
                  <a:moveTo>
                    <a:pt x="104238" y="554965"/>
                  </a:moveTo>
                  <a:cubicBezTo>
                    <a:pt x="186341" y="586626"/>
                    <a:pt x="488457" y="355343"/>
                    <a:pt x="603294" y="313487"/>
                  </a:cubicBezTo>
                  <a:cubicBezTo>
                    <a:pt x="718131" y="271631"/>
                    <a:pt x="705789" y="310803"/>
                    <a:pt x="793258" y="303827"/>
                  </a:cubicBezTo>
                  <a:cubicBezTo>
                    <a:pt x="880727" y="296851"/>
                    <a:pt x="1004149" y="278069"/>
                    <a:pt x="1128108" y="271630"/>
                  </a:cubicBezTo>
                  <a:cubicBezTo>
                    <a:pt x="1252067" y="265191"/>
                    <a:pt x="1439348" y="294168"/>
                    <a:pt x="1537013" y="265191"/>
                  </a:cubicBezTo>
                  <a:cubicBezTo>
                    <a:pt x="1634678" y="236213"/>
                    <a:pt x="1679753" y="97765"/>
                    <a:pt x="1714097" y="97765"/>
                  </a:cubicBezTo>
                  <a:cubicBezTo>
                    <a:pt x="1748441" y="97765"/>
                    <a:pt x="1538086" y="238360"/>
                    <a:pt x="1743075" y="265191"/>
                  </a:cubicBezTo>
                  <a:cubicBezTo>
                    <a:pt x="1948064" y="292022"/>
                    <a:pt x="2753530" y="300607"/>
                    <a:pt x="2944030" y="258751"/>
                  </a:cubicBezTo>
                  <a:cubicBezTo>
                    <a:pt x="3134530" y="216895"/>
                    <a:pt x="3168337" y="50543"/>
                    <a:pt x="2886075" y="14053"/>
                  </a:cubicBezTo>
                  <a:cubicBezTo>
                    <a:pt x="2603813" y="-22437"/>
                    <a:pt x="1713024" y="21566"/>
                    <a:pt x="1250458" y="39811"/>
                  </a:cubicBezTo>
                  <a:cubicBezTo>
                    <a:pt x="787892" y="58056"/>
                    <a:pt x="306543" y="39274"/>
                    <a:pt x="110677" y="123523"/>
                  </a:cubicBezTo>
                  <a:cubicBezTo>
                    <a:pt x="-85189" y="207772"/>
                    <a:pt x="22135" y="523304"/>
                    <a:pt x="104238" y="55496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icrosoft YaHei"/>
                <a:cs typeface="+mn-cs"/>
              </a:endParaRPr>
            </a:p>
          </p:txBody>
        </p:sp>
      </p:grpSp>
      <p:pic>
        <p:nvPicPr>
          <p:cNvPr id="7" name="Picture 6">
            <a:extLst>
              <a:ext uri="{FF2B5EF4-FFF2-40B4-BE49-F238E27FC236}">
                <a16:creationId xmlns:a16="http://schemas.microsoft.com/office/drawing/2014/main" id="{ACEE04CA-42CA-4ABB-97C6-D3004495DB5F}"/>
              </a:ext>
            </a:extLst>
          </p:cNvPr>
          <p:cNvPicPr>
            <a:picLocks noChangeAspect="1"/>
          </p:cNvPicPr>
          <p:nvPr/>
        </p:nvPicPr>
        <p:blipFill>
          <a:blip r:embed="rId5"/>
          <a:stretch>
            <a:fillRect/>
          </a:stretch>
        </p:blipFill>
        <p:spPr>
          <a:xfrm>
            <a:off x="3961640" y="-114628"/>
            <a:ext cx="4304149" cy="16094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80771D3D-42D2-4235-B6BE-5BC557EC84A4}"/>
              </a:ext>
            </a:extLst>
          </p:cNvPr>
          <p:cNvSpPr txBox="1"/>
          <p:nvPr/>
        </p:nvSpPr>
        <p:spPr>
          <a:xfrm>
            <a:off x="393637" y="459305"/>
            <a:ext cx="11404725" cy="485710"/>
          </a:xfrm>
          <a:prstGeom prst="rect">
            <a:avLst/>
          </a:prstGeom>
          <a:noFill/>
        </p:spPr>
        <p:txBody>
          <a:bodyPr wrap="square" rtlCol="0">
            <a:spAutoFit/>
          </a:bodyPr>
          <a:lstStyle/>
          <a:p>
            <a:pPr algn="ctr">
              <a:lnSpc>
                <a:spcPts val="3000"/>
              </a:lnSpc>
              <a:buClr>
                <a:srgbClr val="000000"/>
              </a:buClr>
              <a:buFont typeface="Arial"/>
              <a:buNone/>
              <a:defRPr/>
            </a:pPr>
            <a:r>
              <a:rPr lang="en-US" sz="4000" b="1" kern="0" dirty="0">
                <a:solidFill>
                  <a:srgbClr val="FFFF00"/>
                </a:solidFill>
                <a:latin typeface="Arial-Rounded"/>
                <a:ea typeface="Arial-Rounded"/>
                <a:cs typeface="Quire Sans" panose="020B0502040400020003" pitchFamily="34" charset="0"/>
                <a:sym typeface="Arial"/>
              </a:rPr>
              <a:t>T</a:t>
            </a:r>
            <a:r>
              <a:rPr lang="vi-VN" sz="4000" b="1" kern="0" dirty="0">
                <a:solidFill>
                  <a:srgbClr val="FFFF00"/>
                </a:solidFill>
                <a:latin typeface="Arial-Rounded"/>
                <a:ea typeface="Arial-Rounded"/>
                <a:cs typeface="Quire Sans" panose="020B0502040400020003" pitchFamily="34" charset="0"/>
                <a:sym typeface="Arial"/>
              </a:rPr>
              <a:t>ư thế ngồi viết</a:t>
            </a:r>
            <a:r>
              <a:rPr lang="en-US" sz="4000" b="1" kern="0" dirty="0">
                <a:solidFill>
                  <a:srgbClr val="FFFF00"/>
                </a:solidFill>
                <a:latin typeface="Arial-Rounded"/>
                <a:ea typeface="Arial-Rounded"/>
                <a:cs typeface="Quire Sans" panose="020B0502040400020003" pitchFamily="34" charset="0"/>
                <a:sym typeface="Arial"/>
              </a:rPr>
              <a:t> </a:t>
            </a:r>
            <a:r>
              <a:rPr lang="en-US" sz="4000" b="1" kern="0" dirty="0" err="1">
                <a:solidFill>
                  <a:srgbClr val="FFFF00"/>
                </a:solidFill>
                <a:latin typeface="Arial-Rounded"/>
                <a:ea typeface="Arial-Rounded"/>
                <a:cs typeface="Quire Sans" panose="020B0502040400020003" pitchFamily="34" charset="0"/>
                <a:sym typeface="Arial"/>
              </a:rPr>
              <a:t>như</a:t>
            </a:r>
            <a:r>
              <a:rPr lang="en-US" sz="4000" b="1" kern="0" dirty="0">
                <a:solidFill>
                  <a:srgbClr val="FFFF00"/>
                </a:solidFill>
                <a:latin typeface="Arial-Rounded"/>
                <a:ea typeface="Arial-Rounded"/>
                <a:cs typeface="Quire Sans" panose="020B0502040400020003" pitchFamily="34" charset="0"/>
                <a:sym typeface="Arial"/>
              </a:rPr>
              <a:t> </a:t>
            </a:r>
            <a:r>
              <a:rPr lang="en-US" sz="4000" b="1" kern="0" dirty="0" err="1">
                <a:solidFill>
                  <a:srgbClr val="FFFF00"/>
                </a:solidFill>
                <a:latin typeface="Arial-Rounded"/>
                <a:ea typeface="Arial-Rounded"/>
                <a:cs typeface="Quire Sans" panose="020B0502040400020003" pitchFamily="34" charset="0"/>
                <a:sym typeface="Arial"/>
              </a:rPr>
              <a:t>thế</a:t>
            </a:r>
            <a:r>
              <a:rPr lang="en-US" sz="4000" b="1" kern="0" dirty="0">
                <a:solidFill>
                  <a:srgbClr val="FFFF00"/>
                </a:solidFill>
                <a:latin typeface="Arial-Rounded"/>
                <a:ea typeface="Arial-Rounded"/>
                <a:cs typeface="Quire Sans" panose="020B0502040400020003" pitchFamily="34" charset="0"/>
                <a:sym typeface="Arial"/>
              </a:rPr>
              <a:t> </a:t>
            </a:r>
            <a:r>
              <a:rPr lang="en-US" sz="4000" b="1" kern="0" dirty="0" err="1">
                <a:solidFill>
                  <a:srgbClr val="FFFF00"/>
                </a:solidFill>
                <a:latin typeface="Arial-Rounded"/>
                <a:ea typeface="Arial-Rounded"/>
                <a:cs typeface="Quire Sans" panose="020B0502040400020003" pitchFamily="34" charset="0"/>
                <a:sym typeface="Arial"/>
              </a:rPr>
              <a:t>nào</a:t>
            </a:r>
            <a:r>
              <a:rPr lang="en-US" sz="4000" b="1" kern="0" dirty="0">
                <a:solidFill>
                  <a:srgbClr val="FFFF00"/>
                </a:solidFill>
                <a:latin typeface="Arial-Rounded"/>
                <a:ea typeface="Arial-Rounded"/>
                <a:cs typeface="Quire Sans" panose="020B0502040400020003" pitchFamily="34" charset="0"/>
                <a:sym typeface="Arial"/>
              </a:rPr>
              <a:t> </a:t>
            </a:r>
            <a:r>
              <a:rPr lang="en-US" sz="4000" b="1" kern="0" dirty="0" err="1">
                <a:solidFill>
                  <a:srgbClr val="FFFF00"/>
                </a:solidFill>
                <a:latin typeface="Arial-Rounded"/>
                <a:ea typeface="Arial-Rounded"/>
                <a:cs typeface="Quire Sans" panose="020B0502040400020003" pitchFamily="34" charset="0"/>
                <a:sym typeface="Arial"/>
              </a:rPr>
              <a:t>là</a:t>
            </a:r>
            <a:r>
              <a:rPr lang="en-US" sz="4000" b="1" kern="0" dirty="0">
                <a:solidFill>
                  <a:srgbClr val="FFFF00"/>
                </a:solidFill>
                <a:latin typeface="Arial-Rounded"/>
                <a:ea typeface="Arial-Rounded"/>
                <a:cs typeface="Quire Sans" panose="020B0502040400020003" pitchFamily="34" charset="0"/>
                <a:sym typeface="Arial"/>
              </a:rPr>
              <a:t> </a:t>
            </a:r>
            <a:r>
              <a:rPr lang="en-US" sz="4000" b="1" kern="0" dirty="0" err="1">
                <a:solidFill>
                  <a:srgbClr val="FFFF00"/>
                </a:solidFill>
                <a:latin typeface="Arial-Rounded"/>
                <a:ea typeface="Arial-Rounded"/>
                <a:cs typeface="Quire Sans" panose="020B0502040400020003" pitchFamily="34" charset="0"/>
                <a:sym typeface="Arial"/>
              </a:rPr>
              <a:t>chuẩn</a:t>
            </a:r>
            <a:r>
              <a:rPr lang="en-US" sz="4000" b="1" kern="0" dirty="0">
                <a:solidFill>
                  <a:srgbClr val="FFFF00"/>
                </a:solidFill>
                <a:latin typeface="Arial-Rounded"/>
                <a:ea typeface="Arial-Rounded"/>
                <a:cs typeface="Quire Sans" panose="020B0502040400020003" pitchFamily="34" charset="0"/>
                <a:sym typeface="Arial"/>
              </a:rPr>
              <a:t>?</a:t>
            </a:r>
            <a:endParaRPr lang="vi-VN" sz="4000" b="1" kern="0" dirty="0">
              <a:solidFill>
                <a:srgbClr val="FFFF00"/>
              </a:solidFill>
              <a:latin typeface="Arial-Rounded"/>
              <a:ea typeface="Arial-Rounded"/>
              <a:cs typeface="Quire Sans" panose="020B0502040400020003" pitchFamily="34" charset="0"/>
              <a:sym typeface="Arial"/>
            </a:endParaRPr>
          </a:p>
        </p:txBody>
      </p:sp>
      <p:pic>
        <p:nvPicPr>
          <p:cNvPr id="15" name="Picture 14">
            <a:extLst>
              <a:ext uri="{FF2B5EF4-FFF2-40B4-BE49-F238E27FC236}">
                <a16:creationId xmlns:a16="http://schemas.microsoft.com/office/drawing/2014/main" id="{2C5ED721-D0AC-4D5D-B21A-E728B3304FDF}"/>
              </a:ext>
            </a:extLst>
          </p:cNvPr>
          <p:cNvPicPr>
            <a:picLocks noChangeAspect="1"/>
          </p:cNvPicPr>
          <p:nvPr/>
        </p:nvPicPr>
        <p:blipFill>
          <a:blip r:embed="rId4"/>
          <a:stretch>
            <a:fillRect/>
          </a:stretch>
        </p:blipFill>
        <p:spPr>
          <a:xfrm>
            <a:off x="3015793" y="1897549"/>
            <a:ext cx="6607710" cy="4362930"/>
          </a:xfrm>
          <a:prstGeom prst="rect">
            <a:avLst/>
          </a:prstGeom>
        </p:spPr>
      </p:pic>
    </p:spTree>
    <p:extLst>
      <p:ext uri="{BB962C8B-B14F-4D97-AF65-F5344CB8AC3E}">
        <p14:creationId xmlns:p14="http://schemas.microsoft.com/office/powerpoint/2010/main" val="337353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 descr="403bc8957f52b6a846edee4c8bcefb3b">
            <a:extLst>
              <a:ext uri="{FF2B5EF4-FFF2-40B4-BE49-F238E27FC236}">
                <a16:creationId xmlns:a16="http://schemas.microsoft.com/office/drawing/2014/main" id="{8F61F14A-A16D-4D7C-A9A4-7B19B0371FF4}"/>
              </a:ext>
            </a:extLst>
          </p:cNvPr>
          <p:cNvPicPr>
            <a:picLocks noChangeAspect="1"/>
          </p:cNvPicPr>
          <p:nvPr/>
        </p:nvPicPr>
        <p:blipFill rotWithShape="1">
          <a:blip r:embed="rId4"/>
          <a:srcRect l="37813" t="831" r="34507" b="88198"/>
          <a:stretch/>
        </p:blipFill>
        <p:spPr>
          <a:xfrm>
            <a:off x="1538561" y="292816"/>
            <a:ext cx="5178435" cy="943704"/>
          </a:xfrm>
          <a:prstGeom prst="rect">
            <a:avLst/>
          </a:prstGeom>
        </p:spPr>
      </p:pic>
      <p:sp>
        <p:nvSpPr>
          <p:cNvPr id="22" name="AutoShape 6">
            <a:extLst>
              <a:ext uri="{FF2B5EF4-FFF2-40B4-BE49-F238E27FC236}">
                <a16:creationId xmlns:a16="http://schemas.microsoft.com/office/drawing/2014/main" id="{467F8EC9-208F-4725-9A6C-1B2011613C1A}"/>
              </a:ext>
            </a:extLst>
          </p:cNvPr>
          <p:cNvSpPr>
            <a:spLocks/>
          </p:cNvSpPr>
          <p:nvPr/>
        </p:nvSpPr>
        <p:spPr bwMode="auto">
          <a:xfrm rot="2881067">
            <a:off x="1417845" y="252747"/>
            <a:ext cx="613397" cy="331039"/>
          </a:xfrm>
          <a:custGeom>
            <a:avLst/>
            <a:gdLst>
              <a:gd name="T0" fmla="*/ 778 w 19937"/>
              <a:gd name="T1" fmla="*/ 168005 h 14258"/>
              <a:gd name="T2" fmla="*/ 500037 w 19937"/>
              <a:gd name="T3" fmla="*/ 24909 h 14258"/>
              <a:gd name="T4" fmla="*/ 372570 w 19937"/>
              <a:gd name="T5" fmla="*/ 178226 h 14258"/>
              <a:gd name="T6" fmla="*/ 778 w 19937"/>
              <a:gd name="T7" fmla="*/ 168005 h 142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937" h="14258">
                <a:moveTo>
                  <a:pt x="31" y="8876"/>
                </a:moveTo>
                <a:cubicBezTo>
                  <a:pt x="31" y="8876"/>
                  <a:pt x="-1663" y="-4084"/>
                  <a:pt x="19936" y="1316"/>
                </a:cubicBezTo>
                <a:cubicBezTo>
                  <a:pt x="19936" y="1316"/>
                  <a:pt x="17819" y="4016"/>
                  <a:pt x="14854" y="9416"/>
                </a:cubicBezTo>
                <a:cubicBezTo>
                  <a:pt x="11889" y="14276"/>
                  <a:pt x="2995" y="17515"/>
                  <a:pt x="31" y="8876"/>
                </a:cubicBezTo>
                <a:close/>
              </a:path>
            </a:pathLst>
          </a:custGeom>
          <a:solidFill>
            <a:srgbClr val="F07474"/>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3" name="AutoShape 18">
            <a:extLst>
              <a:ext uri="{FF2B5EF4-FFF2-40B4-BE49-F238E27FC236}">
                <a16:creationId xmlns:a16="http://schemas.microsoft.com/office/drawing/2014/main" id="{41AFDE1B-7F39-42AF-8409-2EF7853DFF6E}"/>
              </a:ext>
            </a:extLst>
          </p:cNvPr>
          <p:cNvSpPr>
            <a:spLocks/>
          </p:cNvSpPr>
          <p:nvPr/>
        </p:nvSpPr>
        <p:spPr bwMode="auto">
          <a:xfrm>
            <a:off x="1464205" y="915404"/>
            <a:ext cx="520677" cy="284660"/>
          </a:xfrm>
          <a:custGeom>
            <a:avLst/>
            <a:gdLst>
              <a:gd name="T0" fmla="*/ 20914 w 19743"/>
              <a:gd name="T1" fmla="*/ 65328 h 11814"/>
              <a:gd name="T2" fmla="*/ 458764 w 19743"/>
              <a:gd name="T3" fmla="*/ 197832 h 11814"/>
              <a:gd name="T4" fmla="*/ 52959 w 19743"/>
              <a:gd name="T5" fmla="*/ 208023 h 11814"/>
              <a:gd name="T6" fmla="*/ 20914 w 19743"/>
              <a:gd name="T7" fmla="*/ 65328 h 118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743" h="11814">
                <a:moveTo>
                  <a:pt x="900" y="3077"/>
                </a:moveTo>
                <a:cubicBezTo>
                  <a:pt x="900" y="3077"/>
                  <a:pt x="12389" y="-7002"/>
                  <a:pt x="19742" y="9318"/>
                </a:cubicBezTo>
                <a:cubicBezTo>
                  <a:pt x="19742" y="9318"/>
                  <a:pt x="11011" y="14598"/>
                  <a:pt x="2279" y="9798"/>
                </a:cubicBezTo>
                <a:cubicBezTo>
                  <a:pt x="-1857" y="7878"/>
                  <a:pt x="900" y="4038"/>
                  <a:pt x="900" y="3077"/>
                </a:cubicBezTo>
                <a:close/>
              </a:path>
            </a:pathLst>
          </a:custGeom>
          <a:solidFill>
            <a:srgbClr val="FFBF53"/>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4" name="AutoShape 13">
            <a:extLst>
              <a:ext uri="{FF2B5EF4-FFF2-40B4-BE49-F238E27FC236}">
                <a16:creationId xmlns:a16="http://schemas.microsoft.com/office/drawing/2014/main" id="{450AF02F-19CA-462E-80CB-810AE069657A}"/>
              </a:ext>
            </a:extLst>
          </p:cNvPr>
          <p:cNvSpPr>
            <a:spLocks/>
          </p:cNvSpPr>
          <p:nvPr/>
        </p:nvSpPr>
        <p:spPr bwMode="auto">
          <a:xfrm>
            <a:off x="10221439" y="319652"/>
            <a:ext cx="432000" cy="252000"/>
          </a:xfrm>
          <a:custGeom>
            <a:avLst/>
            <a:gdLst>
              <a:gd name="T0" fmla="*/ 520184 w 21189"/>
              <a:gd name="T1" fmla="*/ 157142 h 15674"/>
              <a:gd name="T2" fmla="*/ 95544 w 21189"/>
              <a:gd name="T3" fmla="*/ 34366 h 15674"/>
              <a:gd name="T4" fmla="*/ 0 w 21189"/>
              <a:gd name="T5" fmla="*/ 105980 h 15674"/>
              <a:gd name="T6" fmla="*/ 244143 w 21189"/>
              <a:gd name="T7" fmla="*/ 249208 h 15674"/>
              <a:gd name="T8" fmla="*/ 520184 w 21189"/>
              <a:gd name="T9" fmla="*/ 157142 h 1567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189" h="15674">
                <a:moveTo>
                  <a:pt x="21168" y="9758"/>
                </a:moveTo>
                <a:cubicBezTo>
                  <a:pt x="21168" y="9758"/>
                  <a:pt x="12959" y="-5489"/>
                  <a:pt x="3888" y="2134"/>
                </a:cubicBezTo>
                <a:cubicBezTo>
                  <a:pt x="3888" y="2134"/>
                  <a:pt x="1296" y="5311"/>
                  <a:pt x="0" y="6581"/>
                </a:cubicBezTo>
                <a:cubicBezTo>
                  <a:pt x="0" y="6581"/>
                  <a:pt x="4320" y="14840"/>
                  <a:pt x="9935" y="15475"/>
                </a:cubicBezTo>
                <a:cubicBezTo>
                  <a:pt x="15119" y="16111"/>
                  <a:pt x="21599" y="15475"/>
                  <a:pt x="21168" y="9758"/>
                </a:cubicBezTo>
                <a:close/>
              </a:path>
            </a:pathLst>
          </a:custGeom>
          <a:gradFill rotWithShape="1">
            <a:gsLst>
              <a:gs pos="0">
                <a:sysClr val="window" lastClr="FFFFFF"/>
              </a:gs>
              <a:gs pos="100000">
                <a:srgbClr val="D9D9D9"/>
              </a:gs>
            </a:gsLst>
            <a:lin ang="5400000" scaled="1"/>
          </a:gradFill>
          <a:ln w="12700"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sp>
        <p:nvSpPr>
          <p:cNvPr id="25" name="AutoShape 17">
            <a:extLst>
              <a:ext uri="{FF2B5EF4-FFF2-40B4-BE49-F238E27FC236}">
                <a16:creationId xmlns:a16="http://schemas.microsoft.com/office/drawing/2014/main" id="{B1508BFC-072F-429F-B6B6-3C72691A5DC9}"/>
              </a:ext>
            </a:extLst>
          </p:cNvPr>
          <p:cNvSpPr>
            <a:spLocks/>
          </p:cNvSpPr>
          <p:nvPr/>
        </p:nvSpPr>
        <p:spPr bwMode="auto">
          <a:xfrm rot="-1260000">
            <a:off x="10145197" y="871981"/>
            <a:ext cx="286706" cy="449387"/>
          </a:xfrm>
          <a:custGeom>
            <a:avLst/>
            <a:gdLst>
              <a:gd name="T0" fmla="*/ 251649 w 16246"/>
              <a:gd name="T1" fmla="*/ 413107 h 20641"/>
              <a:gd name="T2" fmla="*/ 144297 w 16246"/>
              <a:gd name="T3" fmla="*/ 110830 h 20641"/>
              <a:gd name="T4" fmla="*/ 4766 w 16246"/>
              <a:gd name="T5" fmla="*/ 0 h 20641"/>
              <a:gd name="T6" fmla="*/ 4766 w 16246"/>
              <a:gd name="T7" fmla="*/ 191426 h 20641"/>
              <a:gd name="T8" fmla="*/ 101369 w 16246"/>
              <a:gd name="T9" fmla="*/ 433256 h 20641"/>
              <a:gd name="T10" fmla="*/ 251649 w 16246"/>
              <a:gd name="T11" fmla="*/ 413107 h 206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6246" h="20641">
                <a:moveTo>
                  <a:pt x="14468" y="19252"/>
                </a:moveTo>
                <a:cubicBezTo>
                  <a:pt x="14468" y="19252"/>
                  <a:pt x="21257" y="11739"/>
                  <a:pt x="8296" y="5165"/>
                </a:cubicBezTo>
                <a:cubicBezTo>
                  <a:pt x="1508" y="1408"/>
                  <a:pt x="274" y="0"/>
                  <a:pt x="274" y="0"/>
                </a:cubicBezTo>
                <a:cubicBezTo>
                  <a:pt x="274" y="0"/>
                  <a:pt x="-343" y="6573"/>
                  <a:pt x="274" y="8921"/>
                </a:cubicBezTo>
                <a:cubicBezTo>
                  <a:pt x="274" y="11269"/>
                  <a:pt x="-343" y="17843"/>
                  <a:pt x="5828" y="20191"/>
                </a:cubicBezTo>
                <a:cubicBezTo>
                  <a:pt x="10148" y="21600"/>
                  <a:pt x="14468" y="19252"/>
                  <a:pt x="14468" y="19252"/>
                </a:cubicBezTo>
                <a:close/>
              </a:path>
            </a:pathLst>
          </a:custGeom>
          <a:solidFill>
            <a:srgbClr val="02B3C5"/>
          </a:solidFill>
          <a:ln w="28575" cap="flat" cmpd="sng">
            <a:solidFill>
              <a:sysClr val="window" lastClr="FFFFFF"/>
            </a:solidFill>
            <a:round/>
            <a:headEnd/>
            <a:tailEnd/>
          </a:ln>
          <a:effectLst>
            <a:outerShdw dist="63500" dir="8100000" algn="ctr" rotWithShape="0">
              <a:srgbClr val="000000">
                <a:alpha val="25000"/>
              </a:srgbClr>
            </a:outerShdw>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ysClr val="windowText" lastClr="000000"/>
              </a:solidFill>
              <a:effectLst/>
              <a:uLnTx/>
              <a:uFillTx/>
              <a:latin typeface="Arial"/>
              <a:ea typeface="Microsoft YaHei"/>
              <a:cs typeface="+mn-cs"/>
            </a:endParaRPr>
          </a:p>
        </p:txBody>
      </p:sp>
      <p:cxnSp>
        <p:nvCxnSpPr>
          <p:cNvPr id="26" name="直接连接符 71">
            <a:extLst>
              <a:ext uri="{FF2B5EF4-FFF2-40B4-BE49-F238E27FC236}">
                <a16:creationId xmlns:a16="http://schemas.microsoft.com/office/drawing/2014/main" id="{DD05A7BA-BF11-4004-8503-2991C668ECE9}"/>
              </a:ext>
            </a:extLst>
          </p:cNvPr>
          <p:cNvCxnSpPr/>
          <p:nvPr/>
        </p:nvCxnSpPr>
        <p:spPr>
          <a:xfrm>
            <a:off x="-57467" y="1502159"/>
            <a:ext cx="12341665"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47ADB07-E483-4B98-A4DB-63AFBDE12033}"/>
              </a:ext>
            </a:extLst>
          </p:cNvPr>
          <p:cNvPicPr>
            <a:picLocks noChangeAspect="1"/>
          </p:cNvPicPr>
          <p:nvPr/>
        </p:nvPicPr>
        <p:blipFill>
          <a:blip r:embed="rId5"/>
          <a:stretch>
            <a:fillRect/>
          </a:stretch>
        </p:blipFill>
        <p:spPr>
          <a:xfrm>
            <a:off x="2752764" y="56026"/>
            <a:ext cx="7010400" cy="943704"/>
          </a:xfrm>
          <a:prstGeom prst="rect">
            <a:avLst/>
          </a:prstGeom>
        </p:spPr>
      </p:pic>
      <p:grpSp>
        <p:nvGrpSpPr>
          <p:cNvPr id="28" name="组合 34">
            <a:extLst>
              <a:ext uri="{FF2B5EF4-FFF2-40B4-BE49-F238E27FC236}">
                <a16:creationId xmlns:a16="http://schemas.microsoft.com/office/drawing/2014/main" id="{EF3AA26E-A74C-4AE1-B0F4-658E140A928F}"/>
              </a:ext>
            </a:extLst>
          </p:cNvPr>
          <p:cNvGrpSpPr/>
          <p:nvPr/>
        </p:nvGrpSpPr>
        <p:grpSpPr>
          <a:xfrm>
            <a:off x="5236118" y="2288325"/>
            <a:ext cx="6230867" cy="3572311"/>
            <a:chOff x="304800" y="673100"/>
            <a:chExt cx="4000500" cy="4000500"/>
          </a:xfrm>
          <a:effectLst>
            <a:outerShdw blurRad="444500" dist="254000" dir="8100000" algn="tr" rotWithShape="0">
              <a:prstClr val="black">
                <a:alpha val="50000"/>
              </a:prstClr>
            </a:outerShdw>
          </a:effectLst>
        </p:grpSpPr>
        <p:sp>
          <p:nvSpPr>
            <p:cNvPr id="29" name="同心圆 54">
              <a:extLst>
                <a:ext uri="{FF2B5EF4-FFF2-40B4-BE49-F238E27FC236}">
                  <a16:creationId xmlns:a16="http://schemas.microsoft.com/office/drawing/2014/main" id="{28A7598C-948C-4581-B501-C3EED72794E6}"/>
                </a:ext>
              </a:extLst>
            </p:cNvPr>
            <p:cNvSpPr/>
            <p:nvPr/>
          </p:nvSpPr>
          <p:spPr>
            <a:xfrm>
              <a:off x="304800" y="673100"/>
              <a:ext cx="4000500" cy="4000500"/>
            </a:xfrm>
            <a:prstGeom prst="roundRect">
              <a:avLst>
                <a:gd name="adj" fmla="val 9468"/>
              </a:avLst>
            </a:prstGeom>
            <a:solidFill>
              <a:srgbClr val="EE6060"/>
            </a:solidFill>
            <a:ln>
              <a:solidFill>
                <a:srgbClr val="FF9F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sp>
          <p:nvSpPr>
            <p:cNvPr id="30" name="椭圆 55">
              <a:extLst>
                <a:ext uri="{FF2B5EF4-FFF2-40B4-BE49-F238E27FC236}">
                  <a16:creationId xmlns:a16="http://schemas.microsoft.com/office/drawing/2014/main" id="{E6E3E25F-9129-4898-A9EB-41F9AC012BEF}"/>
                </a:ext>
              </a:extLst>
            </p:cNvPr>
            <p:cNvSpPr/>
            <p:nvPr/>
          </p:nvSpPr>
          <p:spPr>
            <a:xfrm>
              <a:off x="392113" y="760413"/>
              <a:ext cx="3825874" cy="3825874"/>
            </a:xfrm>
            <a:prstGeom prst="roundRect">
              <a:avLst>
                <a:gd name="adj" fmla="val 5913"/>
              </a:avLst>
            </a:prstGeom>
            <a:solidFill>
              <a:srgbClr val="FFE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000000"/>
                </a:solidFill>
                <a:effectLst/>
                <a:uLnTx/>
                <a:uFillTx/>
                <a:latin typeface="Arial"/>
                <a:ea typeface="Microsoft YaHei"/>
                <a:cs typeface="+mn-cs"/>
              </a:endParaRPr>
            </a:p>
          </p:txBody>
        </p:sp>
      </p:grpSp>
      <p:pic>
        <p:nvPicPr>
          <p:cNvPr id="31" name="图片 9">
            <a:extLst>
              <a:ext uri="{FF2B5EF4-FFF2-40B4-BE49-F238E27FC236}">
                <a16:creationId xmlns:a16="http://schemas.microsoft.com/office/drawing/2014/main" id="{E42D96DC-3B79-4E09-B899-5037D68B59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030" y="1701267"/>
            <a:ext cx="4302507" cy="5456533"/>
          </a:xfrm>
          <a:prstGeom prst="rect">
            <a:avLst/>
          </a:prstGeom>
        </p:spPr>
      </p:pic>
      <p:pic>
        <p:nvPicPr>
          <p:cNvPr id="32" name="Picture 31" descr="Shape&#10;&#10;Description automatically generated with medium confidence">
            <a:extLst>
              <a:ext uri="{FF2B5EF4-FFF2-40B4-BE49-F238E27FC236}">
                <a16:creationId xmlns:a16="http://schemas.microsoft.com/office/drawing/2014/main" id="{99089E84-1041-4CD0-B0F7-480BC8550BB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68565" y="2964448"/>
            <a:ext cx="6134852" cy="25160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500"/>
                                        <p:tgtEl>
                                          <p:spTgt spid="2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10" presetClass="entr" presetSubtype="0" fill="hold" grpId="0" nodeType="withEffect">
                                  <p:stCondLst>
                                    <p:cond delay="25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par>
                                <p:cTn id="15" presetID="10" presetClass="entr" presetSubtype="0"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par>
                                <p:cTn id="18" presetID="10" presetClass="entr" presetSubtype="0" fill="hold" grpId="0" nodeType="withEffect">
                                  <p:stCondLst>
                                    <p:cond delay="750"/>
                                  </p:stCondLst>
                                  <p:childTnLst>
                                    <p:set>
                                      <p:cBhvr>
                                        <p:cTn id="19" dur="1" fill="hold">
                                          <p:stCondLst>
                                            <p:cond delay="0"/>
                                          </p:stCondLst>
                                        </p:cTn>
                                        <p:tgtEl>
                                          <p:spTgt spid="25"/>
                                        </p:tgtEl>
                                        <p:attrNameLst>
                                          <p:attrName>style.visibility</p:attrName>
                                        </p:attrNameLst>
                                      </p:cBhvr>
                                      <p:to>
                                        <p:strVal val="visible"/>
                                      </p:to>
                                    </p:set>
                                    <p:animEffect transition="in" filter="fade">
                                      <p:cBhvr>
                                        <p:cTn id="20" dur="500"/>
                                        <p:tgtEl>
                                          <p:spTgt spid="25"/>
                                        </p:tgtEl>
                                      </p:cBhvr>
                                    </p:animEffect>
                                  </p:childTnLst>
                                </p:cTn>
                              </p:par>
                            </p:childTnLst>
                          </p:cTn>
                        </p:par>
                        <p:par>
                          <p:cTn id="21" fill="hold">
                            <p:stCondLst>
                              <p:cond delay="1750"/>
                            </p:stCondLst>
                            <p:childTnLst>
                              <p:par>
                                <p:cTn id="22" presetID="53" presetClass="entr" presetSubtype="16"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childTnLst>
                          </p:cTn>
                        </p:par>
                        <p:par>
                          <p:cTn id="27" fill="hold">
                            <p:stCondLst>
                              <p:cond delay="2250"/>
                            </p:stCondLst>
                            <p:childTnLst>
                              <p:par>
                                <p:cTn id="28" presetID="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additive="base">
                                        <p:cTn id="30" dur="500" fill="hold"/>
                                        <p:tgtEl>
                                          <p:spTgt spid="31"/>
                                        </p:tgtEl>
                                        <p:attrNameLst>
                                          <p:attrName>ppt_x</p:attrName>
                                        </p:attrNameLst>
                                      </p:cBhvr>
                                      <p:tavLst>
                                        <p:tav tm="0">
                                          <p:val>
                                            <p:strVal val="0-#ppt_w/2"/>
                                          </p:val>
                                        </p:tav>
                                        <p:tav tm="100000">
                                          <p:val>
                                            <p:strVal val="#ppt_x"/>
                                          </p:val>
                                        </p:tav>
                                      </p:tavLst>
                                    </p:anim>
                                    <p:anim calcmode="lin" valueType="num">
                                      <p:cBhvr additive="base">
                                        <p:cTn id="31" dur="500" fill="hold"/>
                                        <p:tgtEl>
                                          <p:spTgt spid="31"/>
                                        </p:tgtEl>
                                        <p:attrNameLst>
                                          <p:attrName>ppt_y</p:attrName>
                                        </p:attrNameLst>
                                      </p:cBhvr>
                                      <p:tavLst>
                                        <p:tav tm="0">
                                          <p:val>
                                            <p:strVal val="#ppt_y"/>
                                          </p:val>
                                        </p:tav>
                                        <p:tav tm="100000">
                                          <p:val>
                                            <p:strVal val="#ppt_y"/>
                                          </p:val>
                                        </p:tav>
                                      </p:tavLst>
                                    </p:anim>
                                  </p:childTnLst>
                                </p:cTn>
                              </p:par>
                            </p:childTnLst>
                          </p:cTn>
                        </p:par>
                        <p:par>
                          <p:cTn id="32" fill="hold">
                            <p:stCondLst>
                              <p:cond delay="2750"/>
                            </p:stCondLst>
                            <p:childTnLst>
                              <p:par>
                                <p:cTn id="33" presetID="23" presetClass="entr" presetSubtype="272" fill="hold"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750" fill="hold"/>
                                        <p:tgtEl>
                                          <p:spTgt spid="28"/>
                                        </p:tgtEl>
                                        <p:attrNameLst>
                                          <p:attrName>ppt_w</p:attrName>
                                        </p:attrNameLst>
                                      </p:cBhvr>
                                      <p:tavLst>
                                        <p:tav tm="0">
                                          <p:val>
                                            <p:strVal val="2/3*#ppt_w"/>
                                          </p:val>
                                        </p:tav>
                                        <p:tav tm="100000">
                                          <p:val>
                                            <p:strVal val="#ppt_w"/>
                                          </p:val>
                                        </p:tav>
                                      </p:tavLst>
                                    </p:anim>
                                    <p:anim calcmode="lin" valueType="num">
                                      <p:cBhvr>
                                        <p:cTn id="36" dur="750" fill="hold"/>
                                        <p:tgtEl>
                                          <p:spTgt spid="28"/>
                                        </p:tgtEl>
                                        <p:attrNameLst>
                                          <p:attrName>ppt_h</p:attrName>
                                        </p:attrNameLst>
                                      </p:cBhvr>
                                      <p:tavLst>
                                        <p:tav tm="0">
                                          <p:val>
                                            <p:strVal val="2/3*#ppt_h"/>
                                          </p:val>
                                        </p:tav>
                                        <p:tav tm="100000">
                                          <p:val>
                                            <p:strVal val="#ppt_h"/>
                                          </p:val>
                                        </p:tav>
                                      </p:tavLst>
                                    </p:anim>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Picture 4" descr="1-17"/>
          <p:cNvPicPr>
            <a:picLocks noChangeAspect="1"/>
          </p:cNvPicPr>
          <p:nvPr/>
        </p:nvPicPr>
        <p:blipFill>
          <a:blip r:embed="rId3"/>
          <a:stretch>
            <a:fillRect/>
          </a:stretch>
        </p:blipFill>
        <p:spPr>
          <a:xfrm>
            <a:off x="-53681" y="4069532"/>
            <a:ext cx="12221234" cy="2788468"/>
          </a:xfrm>
          <a:prstGeom prst="rect">
            <a:avLst/>
          </a:prstGeom>
          <a:noFill/>
          <a:ln w="9525">
            <a:noFill/>
          </a:ln>
        </p:spPr>
      </p:pic>
      <p:pic>
        <p:nvPicPr>
          <p:cNvPr id="47111" name="Picture 7" descr="1-26"/>
          <p:cNvPicPr>
            <a:picLocks noChangeAspect="1"/>
          </p:cNvPicPr>
          <p:nvPr/>
        </p:nvPicPr>
        <p:blipFill>
          <a:blip r:embed="rId4"/>
          <a:stretch>
            <a:fillRect/>
          </a:stretch>
        </p:blipFill>
        <p:spPr>
          <a:xfrm>
            <a:off x="5992021" y="2126681"/>
            <a:ext cx="4872639" cy="3529532"/>
          </a:xfrm>
          <a:prstGeom prst="rect">
            <a:avLst/>
          </a:prstGeom>
          <a:noFill/>
          <a:ln w="9525">
            <a:noFill/>
          </a:ln>
        </p:spPr>
      </p:pic>
      <p:pic>
        <p:nvPicPr>
          <p:cNvPr id="47109" name="Picture 5" descr="1-43"/>
          <p:cNvPicPr>
            <a:picLocks noChangeAspect="1"/>
          </p:cNvPicPr>
          <p:nvPr/>
        </p:nvPicPr>
        <p:blipFill>
          <a:blip r:embed="rId5"/>
          <a:stretch>
            <a:fillRect/>
          </a:stretch>
        </p:blipFill>
        <p:spPr>
          <a:xfrm>
            <a:off x="8687145" y="3758744"/>
            <a:ext cx="3776553" cy="3410043"/>
          </a:xfrm>
          <a:prstGeom prst="rect">
            <a:avLst/>
          </a:prstGeom>
          <a:noFill/>
          <a:ln w="9525">
            <a:noFill/>
          </a:ln>
        </p:spPr>
      </p:pic>
      <p:pic>
        <p:nvPicPr>
          <p:cNvPr id="47110" name="Picture 6" descr="1-42"/>
          <p:cNvPicPr>
            <a:picLocks noChangeAspect="1"/>
          </p:cNvPicPr>
          <p:nvPr/>
        </p:nvPicPr>
        <p:blipFill>
          <a:blip r:embed="rId6"/>
          <a:stretch>
            <a:fillRect/>
          </a:stretch>
        </p:blipFill>
        <p:spPr>
          <a:xfrm>
            <a:off x="24445" y="-328596"/>
            <a:ext cx="9590071" cy="7186596"/>
          </a:xfrm>
          <a:prstGeom prst="rect">
            <a:avLst/>
          </a:prstGeom>
          <a:noFill/>
          <a:ln w="9525">
            <a:noFill/>
          </a:ln>
        </p:spPr>
      </p:pic>
      <p:sp>
        <p:nvSpPr>
          <p:cNvPr id="2" name="TextBox 1">
            <a:extLst>
              <a:ext uri="{FF2B5EF4-FFF2-40B4-BE49-F238E27FC236}">
                <a16:creationId xmlns:a16="http://schemas.microsoft.com/office/drawing/2014/main" id="{0DE0899A-1239-4AC9-9081-9D7323A1EC9C}"/>
              </a:ext>
            </a:extLst>
          </p:cNvPr>
          <p:cNvSpPr txBox="1"/>
          <p:nvPr/>
        </p:nvSpPr>
        <p:spPr>
          <a:xfrm rot="21280811">
            <a:off x="1330956" y="2173318"/>
            <a:ext cx="56401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Củng</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cố</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dặn</a:t>
            </a:r>
            <a:r>
              <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3600" b="0" i="0" u="none" strike="noStrike" kern="1200" cap="none" spc="0" normalizeH="0" baseline="0" noProof="0" dirty="0" err="1">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rPr>
              <a:t>dò</a:t>
            </a:r>
            <a:endParaRPr kumimoji="0" lang="en-US" sz="3600" b="0" i="0" u="none" strike="noStrike" kern="1200" cap="none" spc="0" normalizeH="0" baseline="0" noProof="0" dirty="0">
              <a:ln>
                <a:noFill/>
              </a:ln>
              <a:solidFill>
                <a:srgbClr val="00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8" name="TextBox 7">
            <a:extLst>
              <a:ext uri="{FF2B5EF4-FFF2-40B4-BE49-F238E27FC236}">
                <a16:creationId xmlns:a16="http://schemas.microsoft.com/office/drawing/2014/main" id="{EEC80CAB-9DB7-46BD-9E4B-07E91B47CD1A}"/>
              </a:ext>
            </a:extLst>
          </p:cNvPr>
          <p:cNvSpPr txBox="1"/>
          <p:nvPr/>
        </p:nvSpPr>
        <p:spPr>
          <a:xfrm rot="21280811">
            <a:off x="1093344" y="3080451"/>
            <a:ext cx="6446776" cy="120032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Hôm nay, em đã được học những nội dung gì</a:t>
            </a:r>
            <a:endParaRPr kumimoji="0" lang="en-US"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9" name="TextBox 8">
            <a:extLst>
              <a:ext uri="{FF2B5EF4-FFF2-40B4-BE49-F238E27FC236}">
                <a16:creationId xmlns:a16="http://schemas.microsoft.com/office/drawing/2014/main" id="{D3B08FE6-097A-4132-BE9A-8AD97F5AB874}"/>
              </a:ext>
            </a:extLst>
          </p:cNvPr>
          <p:cNvSpPr txBox="1"/>
          <p:nvPr/>
        </p:nvSpPr>
        <p:spPr>
          <a:xfrm rot="21280811">
            <a:off x="1169595" y="4563683"/>
            <a:ext cx="6446776" cy="1200329"/>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Sau khi </a:t>
            </a:r>
            <a:r>
              <a:rPr kumimoji="0" lang="vi-VN" sz="3600" b="0" i="0" u="none" strike="noStrike" kern="1200" cap="none" spc="0" normalizeH="0" baseline="0" noProof="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học xong, </a:t>
            </a:r>
            <a:r>
              <a:rPr kumimoji="0" lang="vi-VN" sz="3600" b="0" i="0" u="none" strike="noStrike" kern="1200" cap="none" spc="0" normalizeH="0" baseline="0" noProof="0" dirty="0">
                <a:ln>
                  <a:noFill/>
                </a:ln>
                <a:solidFill>
                  <a:srgbClr val="FF0000"/>
                </a:solidFill>
                <a:effectLst/>
                <a:uLnTx/>
                <a:uFillTx/>
                <a:latin typeface="Arial-Rounded" panose="020B0500000000000000" pitchFamily="34" charset="0"/>
                <a:ea typeface="Arial-Rounded" panose="020B0500000000000000" pitchFamily="34" charset="0"/>
                <a:cs typeface="Arial-Rounded" panose="020B0500000000000000" pitchFamily="34" charset="0"/>
              </a:rPr>
              <a:t>em có cảm nhận hay ý kiến gì không?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1000"/>
                                        <p:tgtEl>
                                          <p:spTgt spid="47108"/>
                                        </p:tgtEl>
                                      </p:cBhvr>
                                    </p:animEffect>
                                    <p:anim calcmode="lin" valueType="num">
                                      <p:cBhvr>
                                        <p:cTn id="8" dur="1000" fill="hold"/>
                                        <p:tgtEl>
                                          <p:spTgt spid="47108"/>
                                        </p:tgtEl>
                                        <p:attrNameLst>
                                          <p:attrName>ppt_x</p:attrName>
                                        </p:attrNameLst>
                                      </p:cBhvr>
                                      <p:tavLst>
                                        <p:tav tm="0">
                                          <p:val>
                                            <p:strVal val="#ppt_x"/>
                                          </p:val>
                                        </p:tav>
                                        <p:tav tm="100000">
                                          <p:val>
                                            <p:strVal val="#ppt_x"/>
                                          </p:val>
                                        </p:tav>
                                      </p:tavLst>
                                    </p:anim>
                                    <p:anim calcmode="lin" valueType="num">
                                      <p:cBhvr>
                                        <p:cTn id="9" dur="1000" fill="hold"/>
                                        <p:tgtEl>
                                          <p:spTgt spid="471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7110"/>
                                        </p:tgtEl>
                                        <p:attrNameLst>
                                          <p:attrName>style.visibility</p:attrName>
                                        </p:attrNameLst>
                                      </p:cBhvr>
                                      <p:to>
                                        <p:strVal val="visible"/>
                                      </p:to>
                                    </p:set>
                                    <p:anim calcmode="lin" valueType="num">
                                      <p:cBhvr>
                                        <p:cTn id="13" dur="1000" fill="hold"/>
                                        <p:tgtEl>
                                          <p:spTgt spid="47110"/>
                                        </p:tgtEl>
                                        <p:attrNameLst>
                                          <p:attrName>ppt_w</p:attrName>
                                        </p:attrNameLst>
                                      </p:cBhvr>
                                      <p:tavLst>
                                        <p:tav tm="0">
                                          <p:val>
                                            <p:fltVal val="0"/>
                                          </p:val>
                                        </p:tav>
                                        <p:tav tm="100000">
                                          <p:val>
                                            <p:strVal val="#ppt_w"/>
                                          </p:val>
                                        </p:tav>
                                      </p:tavLst>
                                    </p:anim>
                                    <p:anim calcmode="lin" valueType="num">
                                      <p:cBhvr>
                                        <p:cTn id="14" dur="1000" fill="hold"/>
                                        <p:tgtEl>
                                          <p:spTgt spid="47110"/>
                                        </p:tgtEl>
                                        <p:attrNameLst>
                                          <p:attrName>ppt_h</p:attrName>
                                        </p:attrNameLst>
                                      </p:cBhvr>
                                      <p:tavLst>
                                        <p:tav tm="0">
                                          <p:val>
                                            <p:fltVal val="0"/>
                                          </p:val>
                                        </p:tav>
                                        <p:tav tm="100000">
                                          <p:val>
                                            <p:strVal val="#ppt_h"/>
                                          </p:val>
                                        </p:tav>
                                      </p:tavLst>
                                    </p:anim>
                                    <p:anim calcmode="lin" valueType="num">
                                      <p:cBhvr>
                                        <p:cTn id="15" dur="1000" fill="hold"/>
                                        <p:tgtEl>
                                          <p:spTgt spid="47110"/>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7110"/>
                                        </p:tgtEl>
                                        <p:attrNameLst>
                                          <p:attrName>ppt_y</p:attrName>
                                        </p:attrNameLst>
                                      </p:cBhvr>
                                      <p:tavLst>
                                        <p:tav tm="0" fmla="#ppt_y+(sin(-2*pi*(1-$))*-#ppt_x+cos(-2*pi*(1-$))*(1-#ppt_y))*(1-$)">
                                          <p:val>
                                            <p:fltVal val="0"/>
                                          </p:val>
                                        </p:tav>
                                        <p:tav tm="100000">
                                          <p:val>
                                            <p:fltVal val="1"/>
                                          </p:val>
                                        </p:tav>
                                      </p:tavLst>
                                    </p:anim>
                                  </p:childTnLst>
                                </p:cTn>
                              </p:par>
                            </p:childTnLst>
                          </p:cTn>
                        </p:par>
                        <p:par>
                          <p:cTn id="17" fill="hold">
                            <p:stCondLst>
                              <p:cond delay="2000"/>
                            </p:stCondLst>
                            <p:childTnLst>
                              <p:par>
                                <p:cTn id="18" presetID="16" presetClass="entr" presetSubtype="37" fill="hold" nodeType="afterEffect">
                                  <p:stCondLst>
                                    <p:cond delay="0"/>
                                  </p:stCondLst>
                                  <p:childTnLst>
                                    <p:set>
                                      <p:cBhvr>
                                        <p:cTn id="19" dur="1" fill="hold">
                                          <p:stCondLst>
                                            <p:cond delay="0"/>
                                          </p:stCondLst>
                                        </p:cTn>
                                        <p:tgtEl>
                                          <p:spTgt spid="47111"/>
                                        </p:tgtEl>
                                        <p:attrNameLst>
                                          <p:attrName>style.visibility</p:attrName>
                                        </p:attrNameLst>
                                      </p:cBhvr>
                                      <p:to>
                                        <p:strVal val="visible"/>
                                      </p:to>
                                    </p:set>
                                    <p:animEffect transition="in" filter="barn(outVertical)">
                                      <p:cBhvr>
                                        <p:cTn id="20" dur="500"/>
                                        <p:tgtEl>
                                          <p:spTgt spid="47111"/>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47109"/>
                                        </p:tgtEl>
                                        <p:attrNameLst>
                                          <p:attrName>style.visibility</p:attrName>
                                        </p:attrNameLst>
                                      </p:cBhvr>
                                      <p:to>
                                        <p:strVal val="visible"/>
                                      </p:to>
                                    </p:set>
                                    <p:animEffect transition="in" filter="fade">
                                      <p:cBhvr>
                                        <p:cTn id="25" dur="1000"/>
                                        <p:tgtEl>
                                          <p:spTgt spid="47109"/>
                                        </p:tgtEl>
                                      </p:cBhvr>
                                    </p:animEffect>
                                    <p:anim calcmode="lin" valueType="num">
                                      <p:cBhvr>
                                        <p:cTn id="26" dur="1000" fill="hold"/>
                                        <p:tgtEl>
                                          <p:spTgt spid="47109"/>
                                        </p:tgtEl>
                                        <p:attrNameLst>
                                          <p:attrName>ppt_x</p:attrName>
                                        </p:attrNameLst>
                                      </p:cBhvr>
                                      <p:tavLst>
                                        <p:tav tm="0">
                                          <p:val>
                                            <p:strVal val="#ppt_x"/>
                                          </p:val>
                                        </p:tav>
                                        <p:tav tm="100000">
                                          <p:val>
                                            <p:strVal val="#ppt_x"/>
                                          </p:val>
                                        </p:tav>
                                      </p:tavLst>
                                    </p:anim>
                                    <p:anim calcmode="lin" valueType="num">
                                      <p:cBhvr>
                                        <p:cTn id="27" dur="1000" fill="hold"/>
                                        <p:tgtEl>
                                          <p:spTgt spid="4710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arn(inVertical)">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barn(inVertical)">
                                      <p:cBhvr>
                                        <p:cTn id="42" dur="500"/>
                                        <p:tgtEl>
                                          <p:spTgt spid="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arn(inVertic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9">
                                            <p:txEl>
                                              <p:pRg st="0" end="0"/>
                                            </p:txEl>
                                          </p:spTgt>
                                        </p:tgtEl>
                                        <p:attrNameLst>
                                          <p:attrName>style.visibility</p:attrName>
                                        </p:attrNameLst>
                                      </p:cBhvr>
                                      <p:to>
                                        <p:strVal val="visible"/>
                                      </p:to>
                                    </p:set>
                                    <p:animEffect transition="in" filter="barn(inVertical)">
                                      <p:cBhvr>
                                        <p:cTn id="5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4062" t="14200" r="24063" b="15477"/>
          <a:stretch>
            <a:fillRect/>
          </a:stretch>
        </p:blipFill>
        <p:spPr>
          <a:xfrm>
            <a:off x="2014018" y="328491"/>
            <a:ext cx="8362151" cy="451895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6239" y="1495290"/>
            <a:ext cx="732754" cy="732754"/>
          </a:xfrm>
          <a:prstGeom prst="rect">
            <a:avLst/>
          </a:prstGeom>
        </p:spPr>
      </p:pic>
      <p:pic>
        <p:nvPicPr>
          <p:cNvPr id="9" name="Picture 8">
            <a:extLst>
              <a:ext uri="{FF2B5EF4-FFF2-40B4-BE49-F238E27FC236}">
                <a16:creationId xmlns:a16="http://schemas.microsoft.com/office/drawing/2014/main" id="{1DBABD60-B709-4FDD-81D8-C35F3B186D3D}"/>
              </a:ext>
            </a:extLst>
          </p:cNvPr>
          <p:cNvPicPr>
            <a:picLocks noChangeAspect="1"/>
          </p:cNvPicPr>
          <p:nvPr/>
        </p:nvPicPr>
        <p:blipFill>
          <a:blip r:embed="rId5"/>
          <a:stretch>
            <a:fillRect/>
          </a:stretch>
        </p:blipFill>
        <p:spPr>
          <a:xfrm>
            <a:off x="2530926" y="700802"/>
            <a:ext cx="7130147" cy="34573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fontScheme name="tdgqh5rh">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1500505" rtl="0" eaLnBrk="1" fontAlgn="base" latinLnBrk="0" hangingPunct="1">
          <a:lnSpc>
            <a:spcPct val="100000"/>
          </a:lnSpc>
          <a:spcBef>
            <a:spcPct val="0"/>
          </a:spcBef>
          <a:spcAft>
            <a:spcPct val="0"/>
          </a:spcAft>
          <a:buClrTx/>
          <a:buSzTx/>
          <a:buFontTx/>
          <a:buNone/>
          <a:defRPr kumimoji="0" lang="zh-CN" altLang="en-US" sz="30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1500505" rtl="0" eaLnBrk="1" fontAlgn="base" latinLnBrk="0" hangingPunct="1">
          <a:lnSpc>
            <a:spcPct val="100000"/>
          </a:lnSpc>
          <a:spcBef>
            <a:spcPct val="0"/>
          </a:spcBef>
          <a:spcAft>
            <a:spcPct val="0"/>
          </a:spcAft>
          <a:buClrTx/>
          <a:buSzTx/>
          <a:buFontTx/>
          <a:buNone/>
          <a:defRPr kumimoji="0" lang="zh-CN" altLang="en-US" sz="30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2.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0068B2"/>
    </a:accent1>
    <a:accent2>
      <a:srgbClr val="16AAB8"/>
    </a:accent2>
    <a:accent3>
      <a:srgbClr val="05AFE3"/>
    </a:accent3>
    <a:accent4>
      <a:srgbClr val="0083DA"/>
    </a:accent4>
    <a:accent5>
      <a:srgbClr val="1F7E87"/>
    </a:accent5>
    <a:accent6>
      <a:srgbClr val="196090"/>
    </a:accent6>
    <a:hlink>
      <a:srgbClr val="0068B2"/>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47</TotalTime>
  <Words>225</Words>
  <Application>Microsoft Office PowerPoint</Application>
  <PresentationFormat>Widescreen</PresentationFormat>
  <Paragraphs>18</Paragraphs>
  <Slides>8</Slides>
  <Notes>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8</vt:i4>
      </vt:variant>
    </vt:vector>
  </HeadingPairs>
  <TitlesOfParts>
    <vt:vector size="15" baseType="lpstr">
      <vt:lpstr>Arial</vt:lpstr>
      <vt:lpstr>Arial-Rounded</vt:lpstr>
      <vt:lpstr>Calibri</vt:lpstr>
      <vt:lpstr>Office 主题</vt:lpstr>
      <vt:lpstr>自定义设计方案</vt:lpstr>
      <vt:lpstr>1_Office 主题</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STD_DELL</cp:lastModifiedBy>
  <cp:revision>30</cp:revision>
  <dcterms:created xsi:type="dcterms:W3CDTF">2022-03-11T14:58:36Z</dcterms:created>
  <dcterms:modified xsi:type="dcterms:W3CDTF">2026-03-21T09:12:37Z</dcterms:modified>
</cp:coreProperties>
</file>