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1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5007F0-EC7F-47C2-B42A-6CF80592C315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32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6156E2-5D10-4DEB-8DF7-D7CF277ECDF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DDBCF6-3012-4B93-934C-377DF917F7DB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F441A7-5FA9-4E77-BD4B-531C5975F611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964FBA-CCB4-4C4B-9180-A8BCD67FF6D5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78485B-11CE-47B4-8F84-08F2CDB680D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AF336C-92BB-4040-8DD9-3A0C707B7359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20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F1E222-A33F-4D63-A3FF-5F5007C944DA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gif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94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63800"/>
            <a:ext cx="10144080" cy="4537080"/>
          </a:xfrm>
          <a:prstGeom prst="rect">
            <a:avLst/>
          </a:prstGeom>
          <a:ln w="0">
            <a:noFill/>
          </a:ln>
        </p:spPr>
      </p:pic>
      <p:sp>
        <p:nvSpPr>
          <p:cNvPr id="395" name="Text Box 9"/>
          <p:cNvSpPr/>
          <p:nvPr/>
        </p:nvSpPr>
        <p:spPr>
          <a:xfrm>
            <a:off x="430200" y="1082520"/>
            <a:ext cx="28242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Ôn tập bài hát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96" name="Text Box 10"/>
          <p:cNvSpPr/>
          <p:nvPr/>
        </p:nvSpPr>
        <p:spPr>
          <a:xfrm>
            <a:off x="806400" y="1533600"/>
            <a:ext cx="6120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          CÂY GIA ĐÌNH</a:t>
            </a:r>
            <a:endParaRPr kumimoji="0" lang="en-US" sz="3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97" name="Text Box 9"/>
          <p:cNvSpPr/>
          <p:nvPr/>
        </p:nvSpPr>
        <p:spPr>
          <a:xfrm>
            <a:off x="655560" y="2139840"/>
            <a:ext cx="28242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Đọc nhạc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98" name="Text Box 10"/>
          <p:cNvSpPr/>
          <p:nvPr/>
        </p:nvSpPr>
        <p:spPr>
          <a:xfrm>
            <a:off x="554040" y="2676600"/>
            <a:ext cx="7604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HÁT CÙNG ĐÔ RÊ MI PHA SON</a:t>
            </a:r>
            <a:endParaRPr kumimoji="0" lang="en-US" sz="3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99" name="Rectangle 3"/>
          <p:cNvSpPr/>
          <p:nvPr/>
        </p:nvSpPr>
        <p:spPr>
          <a:xfrm>
            <a:off x="4700520" y="22068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Tiết</a:t>
            </a: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28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70354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557600" y="1071720"/>
            <a:ext cx="229716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Text Box 10"/>
          <p:cNvSpPr/>
          <p:nvPr/>
        </p:nvSpPr>
        <p:spPr>
          <a:xfrm>
            <a:off x="843120" y="179064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0" name="Picture 10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8344080" y="2857680"/>
            <a:ext cx="1465200" cy="26683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11" descr="D:\GIÁO ÁN 1 2020-2021\HÌNH SOẠN GIÁO ÁN\Đọc nhạc\DO RE MI - Copy (2) - Copy.jpg"/>
          <p:cNvPicPr/>
          <p:nvPr/>
        </p:nvPicPr>
        <p:blipFill>
          <a:blip r:embed="rId5"/>
          <a:stretch/>
        </p:blipFill>
        <p:spPr>
          <a:xfrm>
            <a:off x="1271520" y="3000240"/>
            <a:ext cx="1214640" cy="240516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2" descr="D:\GIÁO ÁN 1 2020-2021\HÌNH SOẠN GIÁO ÁN\Đọc nhạc\DO RE MI - Copy (2).jpg"/>
          <p:cNvPicPr/>
          <p:nvPr/>
        </p:nvPicPr>
        <p:blipFill>
          <a:blip r:embed="rId6"/>
          <a:stretch/>
        </p:blipFill>
        <p:spPr>
          <a:xfrm>
            <a:off x="2914560" y="2928960"/>
            <a:ext cx="1465200" cy="246708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3" descr="D:\GIÁO ÁN 1 2020-2021\HÌNH SOẠN GIÁO ÁN\Đọc nhạc\DO RE MI - Copy (3).jpg"/>
          <p:cNvPicPr/>
          <p:nvPr/>
        </p:nvPicPr>
        <p:blipFill>
          <a:blip r:embed="rId7"/>
          <a:stretch/>
        </p:blipFill>
        <p:spPr>
          <a:xfrm>
            <a:off x="4700520" y="2928960"/>
            <a:ext cx="1517760" cy="24796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14" descr="D:\GIÁO ÁN 1 2020-2021\HÌNH SOẠN GIÁO ÁN\Đọc nhạc\DO RE MI - Copy.jpg"/>
          <p:cNvPicPr/>
          <p:nvPr/>
        </p:nvPicPr>
        <p:blipFill>
          <a:blip r:embed="rId8"/>
          <a:stretch/>
        </p:blipFill>
        <p:spPr>
          <a:xfrm>
            <a:off x="6629400" y="2857680"/>
            <a:ext cx="1415880" cy="266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26" name="Rectangle 3"/>
          <p:cNvSpPr/>
          <p:nvPr/>
        </p:nvSpPr>
        <p:spPr>
          <a:xfrm>
            <a:off x="91440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Rectangle 3"/>
          <p:cNvSpPr/>
          <p:nvPr/>
        </p:nvSpPr>
        <p:spPr>
          <a:xfrm>
            <a:off x="843120" y="21420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8" name="Picture 7" descr="D:\GIÁO ÁN 1 2020-2021\HÌNH SOẠN GIÁO ÁN\Đọc nhạc\HÁT CÙNG ĐRMFS\Picture1.jpg"/>
          <p:cNvPicPr/>
          <p:nvPr/>
        </p:nvPicPr>
        <p:blipFill>
          <a:blip r:embed="rId3"/>
          <a:srcRect b="57302"/>
          <a:stretch/>
        </p:blipFill>
        <p:spPr>
          <a:xfrm>
            <a:off x="843120" y="1054080"/>
            <a:ext cx="9396360" cy="223056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7" descr="D:\GIÁO ÁN 1 2020-2021\HÌNH SOẠN GIÁO ÁN\Đọc nhạc\HÁT CÙNG ĐRMFS\Picture1.jpg"/>
          <p:cNvPicPr/>
          <p:nvPr/>
        </p:nvPicPr>
        <p:blipFill>
          <a:blip r:embed="rId3"/>
          <a:srcRect t="53535"/>
          <a:stretch/>
        </p:blipFill>
        <p:spPr>
          <a:xfrm>
            <a:off x="885960" y="3284640"/>
            <a:ext cx="9394560" cy="2252520"/>
          </a:xfrm>
          <a:prstGeom prst="rect">
            <a:avLst/>
          </a:prstGeom>
          <a:ln w="0">
            <a:noFill/>
          </a:ln>
        </p:spPr>
      </p:pic>
      <p:sp>
        <p:nvSpPr>
          <p:cNvPr id="330" name="Text Box 10"/>
          <p:cNvSpPr/>
          <p:nvPr/>
        </p:nvSpPr>
        <p:spPr>
          <a:xfrm>
            <a:off x="5991120" y="57240"/>
            <a:ext cx="4738680" cy="84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FF00"/>
                </a:solidFill>
                <a:latin typeface="Times New Roman"/>
              </a:rPr>
              <a:t>HÁT CÙNG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FF00"/>
                </a:solidFill>
                <a:latin typeface="Times New Roman"/>
              </a:rPr>
              <a:t>ĐÔ – RÊ – MI – PHA - SON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2" descr="D:\GIÁO ÁN 1 2020-2021\HÌNH SOẠN GIÁO ÁN\Đọc nhạc\HÁT CÙNG ĐRMFS\Picture1.jpg"/>
          <p:cNvPicPr/>
          <p:nvPr/>
        </p:nvPicPr>
        <p:blipFill>
          <a:blip r:embed="rId2">
            <a:biLevel thresh="50000"/>
          </a:blip>
          <a:stretch/>
        </p:blipFill>
        <p:spPr>
          <a:xfrm>
            <a:off x="0" y="1397160"/>
            <a:ext cx="10625040" cy="5460840"/>
          </a:xfrm>
          <a:prstGeom prst="rect">
            <a:avLst/>
          </a:prstGeom>
          <a:ln w="0">
            <a:noFill/>
          </a:ln>
        </p:spPr>
      </p:pic>
      <p:sp>
        <p:nvSpPr>
          <p:cNvPr id="332" name="Text Box 9"/>
          <p:cNvSpPr/>
          <p:nvPr/>
        </p:nvSpPr>
        <p:spPr>
          <a:xfrm>
            <a:off x="-22320" y="-19080"/>
            <a:ext cx="229716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Text Box 10"/>
          <p:cNvSpPr/>
          <p:nvPr/>
        </p:nvSpPr>
        <p:spPr>
          <a:xfrm>
            <a:off x="843120" y="6444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35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Text Box 10"/>
          <p:cNvSpPr/>
          <p:nvPr/>
        </p:nvSpPr>
        <p:spPr>
          <a:xfrm>
            <a:off x="4486320" y="1500120"/>
            <a:ext cx="20001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CÂU 1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7" name="Picture 7" descr="D:\GIÁO ÁN 1 2020-2021\HÌNH SOẠN GIÁO ÁN\Đọc nhạc\HÁT CÙNG ĐRMFS\Picture1.jpg"/>
          <p:cNvPicPr/>
          <p:nvPr/>
        </p:nvPicPr>
        <p:blipFill>
          <a:blip r:embed="rId4"/>
          <a:srcRect b="65222"/>
          <a:stretch/>
        </p:blipFill>
        <p:spPr>
          <a:xfrm>
            <a:off x="522360" y="2593800"/>
            <a:ext cx="9932760" cy="2264040"/>
          </a:xfrm>
          <a:prstGeom prst="rect">
            <a:avLst/>
          </a:prstGeom>
          <a:ln w="0">
            <a:noFill/>
          </a:ln>
        </p:spPr>
      </p:pic>
      <p:sp>
        <p:nvSpPr>
          <p:cNvPr id="338" name="Rectangle 1"/>
          <p:cNvSpPr/>
          <p:nvPr/>
        </p:nvSpPr>
        <p:spPr>
          <a:xfrm>
            <a:off x="2822400" y="4400640"/>
            <a:ext cx="6551640" cy="9144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11" descr="14"/>
          <p:cNvPicPr/>
          <p:nvPr/>
        </p:nvPicPr>
        <p:blipFill>
          <a:blip r:embed="rId5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40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Text Box 10"/>
          <p:cNvSpPr/>
          <p:nvPr/>
        </p:nvSpPr>
        <p:spPr>
          <a:xfrm>
            <a:off x="4414680" y="1500120"/>
            <a:ext cx="19288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CÂU 2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2" name="Picture 5" descr="D:\GIÁO ÁN 1 2020-2021\HÌNH SOẠN GIÁO ÁN\Đọc nhạc\HÁT CÙNG ĐRMFS\Picture1.jpg"/>
          <p:cNvPicPr/>
          <p:nvPr/>
        </p:nvPicPr>
        <p:blipFill>
          <a:blip r:embed="rId6"/>
          <a:srcRect t="53535" b="10724"/>
          <a:stretch/>
        </p:blipFill>
        <p:spPr>
          <a:xfrm>
            <a:off x="485640" y="2230560"/>
            <a:ext cx="9969480" cy="2417760"/>
          </a:xfrm>
          <a:prstGeom prst="rect">
            <a:avLst/>
          </a:prstGeom>
          <a:ln w="0">
            <a:noFill/>
          </a:ln>
        </p:spPr>
      </p:pic>
      <p:sp>
        <p:nvSpPr>
          <p:cNvPr id="343" name="Rectangle 6"/>
          <p:cNvSpPr/>
          <p:nvPr/>
        </p:nvSpPr>
        <p:spPr>
          <a:xfrm>
            <a:off x="2486160" y="4046400"/>
            <a:ext cx="6913440" cy="1203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CÂU 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3400" y="139994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 Box 10"/>
          <p:cNvSpPr/>
          <p:nvPr/>
        </p:nvSpPr>
        <p:spPr>
          <a:xfrm>
            <a:off x="0" y="0"/>
            <a:ext cx="3038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ĐỌC CẢ BÀI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5" name="Picture 7" descr="D:\GIÁO ÁN 1 2020-2021\HÌNH SOẠN GIÁO ÁN\Đọc nhạc\HÁT CÙNG ĐRMFS\Picture1.jpg"/>
          <p:cNvPicPr/>
          <p:nvPr/>
        </p:nvPicPr>
        <p:blipFill>
          <a:blip r:embed="rId3"/>
          <a:srcRect b="72535"/>
          <a:stretch/>
        </p:blipFill>
        <p:spPr>
          <a:xfrm>
            <a:off x="522360" y="173052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6" descr="D:\GIÁO ÁN 1 2020-2021\HÌNH SOẠN GIÁO ÁN\Đọc nhạc\HÁT CÙNG ĐRMFS\Picture1.jpg"/>
          <p:cNvPicPr/>
          <p:nvPr/>
        </p:nvPicPr>
        <p:blipFill>
          <a:blip r:embed="rId3"/>
          <a:srcRect t="53535" b="17128"/>
          <a:stretch/>
        </p:blipFill>
        <p:spPr>
          <a:xfrm>
            <a:off x="522360" y="418140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347" name="Text Box 10"/>
          <p:cNvSpPr/>
          <p:nvPr/>
        </p:nvSpPr>
        <p:spPr>
          <a:xfrm>
            <a:off x="843120" y="81612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Box 10"/>
          <p:cNvSpPr/>
          <p:nvPr/>
        </p:nvSpPr>
        <p:spPr>
          <a:xfrm>
            <a:off x="0" y="0"/>
            <a:ext cx="3038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GHÉP LỜI CA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9" name="Rectangle 22"/>
          <p:cNvSpPr/>
          <p:nvPr/>
        </p:nvSpPr>
        <p:spPr>
          <a:xfrm>
            <a:off x="1735200" y="3146400"/>
            <a:ext cx="8143920" cy="642960"/>
          </a:xfrm>
          <a:prstGeom prst="rect">
            <a:avLst/>
          </a:prstGeom>
          <a:noFill/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Là     la         lá,           này bạn       ơi!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0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33668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78792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352" name="Rectangle 7"/>
          <p:cNvSpPr/>
          <p:nvPr/>
        </p:nvSpPr>
        <p:spPr>
          <a:xfrm>
            <a:off x="1735200" y="5584680"/>
            <a:ext cx="8143920" cy="642960"/>
          </a:xfrm>
          <a:prstGeom prst="rect">
            <a:avLst/>
          </a:prstGeom>
          <a:noFill/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Lá     la         la,           vui   học    nhạc.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Text Box 10"/>
          <p:cNvSpPr/>
          <p:nvPr/>
        </p:nvSpPr>
        <p:spPr>
          <a:xfrm>
            <a:off x="843120" y="6444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9243" y="25849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55" name="Rectangle 1"/>
          <p:cNvSpPr/>
          <p:nvPr/>
        </p:nvSpPr>
        <p:spPr>
          <a:xfrm>
            <a:off x="1249200" y="1500120"/>
            <a:ext cx="84891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0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274760" y="3645000"/>
            <a:ext cx="8210520" cy="200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7" descr="D:\GIÁO ÁN 1 2020-2021\HÌNH SOẠN GIÁO ÁN\Đọc nhạc\HÁT CÙNG ĐRMFS\Picture1.jpg"/>
          <p:cNvPicPr/>
          <p:nvPr/>
        </p:nvPicPr>
        <p:blipFill>
          <a:blip r:embed="rId3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6" descr="D:\GIÁO ÁN 1 2020-2021\HÌNH SOẠN GIÁO ÁN\Đọc nhạc\HÁT CÙNG ĐRMFS\Picture1.jpg"/>
          <p:cNvPicPr/>
          <p:nvPr/>
        </p:nvPicPr>
        <p:blipFill>
          <a:blip r:embed="rId3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363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4" name="Picture 10" descr="D:\GIÁO ÁN 1 2020-2021\HÌNH SOẠN GIÁO ÁN\Đọc nhạc\BAN NHẠC ĐRM\Picture2.jpg"/>
          <p:cNvPicPr/>
          <p:nvPr/>
        </p:nvPicPr>
        <p:blipFill>
          <a:blip r:embed="rId4"/>
          <a:stretch/>
        </p:blipFill>
        <p:spPr>
          <a:xfrm>
            <a:off x="2774880" y="302436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3" descr="D:\GIÁO ÁN 1 2020-2021\HÌNH SOẠN GIÁO ÁN\Đọc nhạc\Picture2 - Copy.jpg"/>
          <p:cNvPicPr/>
          <p:nvPr/>
        </p:nvPicPr>
        <p:blipFill>
          <a:blip r:embed="rId5"/>
          <a:srcRect l="27338" t="31724" r="64097" b="51195"/>
          <a:stretch/>
        </p:blipFill>
        <p:spPr>
          <a:xfrm>
            <a:off x="3591000" y="3112920"/>
            <a:ext cx="714240" cy="83520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4711680" y="305424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2" descr="D:\GIÁO ÁN 1 2020-2021\HÌNH SOẠN GIÁO ÁN\Đọc nhạc\DO RE MI.jpg"/>
          <p:cNvPicPr/>
          <p:nvPr/>
        </p:nvPicPr>
        <p:blipFill>
          <a:blip r:embed="rId6"/>
          <a:srcRect r="8178" b="38647"/>
          <a:stretch/>
        </p:blipFill>
        <p:spPr>
          <a:xfrm>
            <a:off x="8510760" y="298764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3" descr="D:\GIÁO ÁN 1 2020-2021\HÌNH SOẠN GIÁO ÁN\Đọc nhạc\DO RE MI - Copy.jpg"/>
          <p:cNvPicPr/>
          <p:nvPr/>
        </p:nvPicPr>
        <p:blipFill>
          <a:blip r:embed="rId7"/>
          <a:srcRect r="6691" b="39507"/>
          <a:stretch/>
        </p:blipFill>
        <p:spPr>
          <a:xfrm>
            <a:off x="7443720" y="298620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369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6370560" y="301140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370" name="Picture 2" descr="D:\GIÁO ÁN 1 2020-2021\HÌNH SOẠN GIÁO ÁN\Đọc nhạc\DO RE MI.jpg"/>
          <p:cNvPicPr/>
          <p:nvPr/>
        </p:nvPicPr>
        <p:blipFill>
          <a:blip r:embed="rId6"/>
          <a:srcRect r="8178" b="38647"/>
          <a:stretch/>
        </p:blipFill>
        <p:spPr>
          <a:xfrm>
            <a:off x="2774880" y="5707080"/>
            <a:ext cx="714600" cy="869760"/>
          </a:xfrm>
          <a:prstGeom prst="rect">
            <a:avLst/>
          </a:prstGeom>
          <a:ln w="0">
            <a:noFill/>
          </a:ln>
        </p:spPr>
      </p:pic>
      <p:pic>
        <p:nvPicPr>
          <p:cNvPr id="371" name="Picture 3" descr="D:\GIÁO ÁN 1 2020-2021\HÌNH SOẠN GIÁO ÁN\Đọc nhạc\DO RE MI - Copy.jpg"/>
          <p:cNvPicPr/>
          <p:nvPr/>
        </p:nvPicPr>
        <p:blipFill>
          <a:blip r:embed="rId7"/>
          <a:srcRect r="6691" b="39507"/>
          <a:stretch/>
        </p:blipFill>
        <p:spPr>
          <a:xfrm>
            <a:off x="3616200" y="570384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4711680" y="573084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6370560" y="571032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3" descr="D:\GIÁO ÁN 1 2020-2021\HÌNH SOẠN GIÁO ÁN\Đọc nhạc\Picture2 - Copy.jpg"/>
          <p:cNvPicPr/>
          <p:nvPr/>
        </p:nvPicPr>
        <p:blipFill>
          <a:blip r:embed="rId5"/>
          <a:srcRect l="27338" t="31724" r="64097" b="51195"/>
          <a:stretch/>
        </p:blipFill>
        <p:spPr>
          <a:xfrm>
            <a:off x="7359480" y="570384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10" descr="D:\GIÁO ÁN 1 2020-2021\HÌNH SOẠN GIÁO ÁN\Đọc nhạc\BAN NHẠC ĐRM\Picture2.jpg"/>
          <p:cNvPicPr/>
          <p:nvPr/>
        </p:nvPicPr>
        <p:blipFill>
          <a:blip r:embed="rId4"/>
          <a:stretch/>
        </p:blipFill>
        <p:spPr>
          <a:xfrm>
            <a:off x="8510760" y="5600880"/>
            <a:ext cx="722160" cy="91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77" name="Rectangle 1"/>
          <p:cNvSpPr/>
          <p:nvPr/>
        </p:nvSpPr>
        <p:spPr>
          <a:xfrm>
            <a:off x="1786272" y="2143080"/>
            <a:ext cx="7559015" cy="18083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r>
              <a:rPr lang="en-US" sz="55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5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GÕ ĐỆM THEO NHỊP</a:t>
            </a:r>
            <a:endParaRPr lang="en-US" sz="55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7" descr="D:\GIÁO ÁN 1 2020-2021\HÌNH SOẠN GIÁO ÁN\Đọc nhạc\HÁT CÙNG ĐRMFS\Picture1.jpg"/>
          <p:cNvPicPr/>
          <p:nvPr/>
        </p:nvPicPr>
        <p:blipFill>
          <a:blip r:embed="rId3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6" descr="D:\GIÁO ÁN 1 2020-2021\HÌNH SOẠN GIÁO ÁN\Đọc nhạc\HÁT CÙNG ĐRMFS\Picture1.jpg"/>
          <p:cNvPicPr/>
          <p:nvPr/>
        </p:nvPicPr>
        <p:blipFill>
          <a:blip r:embed="rId3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384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5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522520" y="3162240"/>
            <a:ext cx="1069920" cy="1011240"/>
          </a:xfrm>
          <a:prstGeom prst="rect">
            <a:avLst/>
          </a:prstGeom>
          <a:ln w="0">
            <a:noFill/>
          </a:ln>
        </p:spPr>
      </p:pic>
      <p:pic>
        <p:nvPicPr>
          <p:cNvPr id="386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694400" y="316224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423120" y="316224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223120" y="3162240"/>
            <a:ext cx="1071720" cy="1011240"/>
          </a:xfrm>
          <a:prstGeom prst="rect">
            <a:avLst/>
          </a:prstGeom>
          <a:ln w="0">
            <a:noFill/>
          </a:ln>
        </p:spPr>
      </p:pic>
      <p:pic>
        <p:nvPicPr>
          <p:cNvPr id="389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522520" y="5816520"/>
            <a:ext cx="1069920" cy="1011240"/>
          </a:xfrm>
          <a:prstGeom prst="rect">
            <a:avLst/>
          </a:prstGeom>
          <a:ln w="0">
            <a:noFill/>
          </a:ln>
        </p:spPr>
      </p:pic>
      <p:pic>
        <p:nvPicPr>
          <p:cNvPr id="390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729320" y="575136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423120" y="576900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92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366040" y="5749920"/>
            <a:ext cx="1071720" cy="101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94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63800"/>
            <a:ext cx="10144080" cy="4537080"/>
          </a:xfrm>
          <a:prstGeom prst="rect">
            <a:avLst/>
          </a:prstGeom>
          <a:ln w="0">
            <a:noFill/>
          </a:ln>
        </p:spPr>
      </p:pic>
      <p:sp>
        <p:nvSpPr>
          <p:cNvPr id="395" name="Text Box 9"/>
          <p:cNvSpPr/>
          <p:nvPr/>
        </p:nvSpPr>
        <p:spPr>
          <a:xfrm>
            <a:off x="430200" y="1082520"/>
            <a:ext cx="28242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Ôn tập bài hát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6" name="Text Box 10"/>
          <p:cNvSpPr/>
          <p:nvPr/>
        </p:nvSpPr>
        <p:spPr>
          <a:xfrm>
            <a:off x="806400" y="1533600"/>
            <a:ext cx="6120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          CÂY GIA ĐÌNH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7" name="Text Box 9"/>
          <p:cNvSpPr/>
          <p:nvPr/>
        </p:nvSpPr>
        <p:spPr>
          <a:xfrm>
            <a:off x="655560" y="2139840"/>
            <a:ext cx="28242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Đọc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8" name="Text Box 10"/>
          <p:cNvSpPr/>
          <p:nvPr/>
        </p:nvSpPr>
        <p:spPr>
          <a:xfrm>
            <a:off x="554040" y="2676600"/>
            <a:ext cx="7604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HÁT CÙNG ĐÔ RÊ MI PHA SON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9" name="Rectangle 3"/>
          <p:cNvSpPr/>
          <p:nvPr/>
        </p:nvSpPr>
        <p:spPr>
          <a:xfrm>
            <a:off x="4700520" y="22068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27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5" descr="D:\GIÁO ÁN 1 2020-2021\HÌNH SOẠN GIÁO ÁN\Học hát\CAY GIA ĐÌNH\Cây gia đình - Copy - Copy (2).jpg"/>
          <p:cNvPicPr/>
          <p:nvPr/>
        </p:nvPicPr>
        <p:blipFill>
          <a:blip r:embed="rId2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55728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1"/>
          <p:cNvSpPr/>
          <p:nvPr/>
        </p:nvSpPr>
        <p:spPr>
          <a:xfrm>
            <a:off x="1969973" y="2286000"/>
            <a:ext cx="6934933" cy="18083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5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VỖ TAY THEO NHỊP</a:t>
            </a:r>
            <a:endParaRPr lang="en-US" sz="55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5" descr="D:\GIÁO ÁN 1 2020-2021\HÌNH SOẠN GIÁO ÁN\Học hát\CAY GIA ĐÌNH\Cây gia đình - Copy - Copy (2).jpg"/>
          <p:cNvPicPr/>
          <p:nvPr/>
        </p:nvPicPr>
        <p:blipFill>
          <a:blip r:embed="rId2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058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9861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058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98612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486560" y="6381720"/>
            <a:ext cx="50508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68" name="Rectangle 1"/>
          <p:cNvSpPr/>
          <p:nvPr/>
        </p:nvSpPr>
        <p:spPr>
          <a:xfrm>
            <a:off x="1442118" y="2214720"/>
            <a:ext cx="7546767" cy="196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5" descr="D:\GIÁO ÁN 1 2020-2021\HÌNH SOẠN GIÁO ÁN\Học hát\CAY GIA ĐÌNH\Cây gia đình - Copy - Copy (2).jpg"/>
          <p:cNvPicPr/>
          <p:nvPr/>
        </p:nvPicPr>
        <p:blipFill>
          <a:blip r:embed="rId2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6010200" y="227664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6438960" y="227664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76568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086760" y="2286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1673280" y="36021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2101680" y="36021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75632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8805960" y="35863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7275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8805960" y="4919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990960" y="639144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781680" y="6408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5772240" y="36021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6200640" y="36021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1720800" y="498780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2149560" y="498780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5819760" y="49593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6248520" y="49593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1720800" y="639144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2149560" y="639144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4559400" y="64119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4987800" y="64119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7429680" y="6434280"/>
            <a:ext cx="475920" cy="4474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7858080" y="6434280"/>
            <a:ext cx="476280" cy="44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0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7" descr="D:\GIÁO ÁN 1 2020-2021\HÌNH SOẠN GIÁO ÁN\Đọc nhạc\Những người bạn của Đô - Rê - Mi - Copy.jpg"/>
          <p:cNvPicPr/>
          <p:nvPr/>
        </p:nvPicPr>
        <p:blipFill>
          <a:blip r:embed="rId2"/>
          <a:srcRect l="3455" r="6544" b="1612"/>
          <a:stretch/>
        </p:blipFill>
        <p:spPr>
          <a:xfrm>
            <a:off x="-14400" y="0"/>
            <a:ext cx="10987200" cy="685800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15840" y="189000"/>
            <a:ext cx="6421320" cy="169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FF0000"/>
                </a:solidFill>
                <a:latin typeface="Times New Roman"/>
              </a:rPr>
              <a:t>TRÒ CHƠI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1713CB"/>
                </a:solidFill>
                <a:latin typeface="Times New Roman"/>
              </a:rPr>
              <a:t>PHÍM ĐÀN VUI NHỘN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7174</TotalTime>
  <Words>237</Words>
  <Application>Microsoft Office PowerPoint</Application>
  <PresentationFormat>Custom</PresentationFormat>
  <Paragraphs>55</Paragraphs>
  <Slides>21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615</cp:revision>
  <dcterms:created xsi:type="dcterms:W3CDTF">2010-04-30T20:19:48Z</dcterms:created>
  <dcterms:modified xsi:type="dcterms:W3CDTF">2026-03-22T07:01:57Z</dcterms:modified>
  <dc:language>en-US</dc:language>
</cp:coreProperties>
</file>