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83" r:id="rId2"/>
    <p:sldId id="420" r:id="rId3"/>
    <p:sldId id="494" r:id="rId4"/>
    <p:sldId id="503" r:id="rId5"/>
    <p:sldId id="505" r:id="rId6"/>
    <p:sldId id="506" r:id="rId7"/>
    <p:sldId id="507" r:id="rId8"/>
    <p:sldId id="479" r:id="rId9"/>
    <p:sldId id="509" r:id="rId10"/>
    <p:sldId id="510" r:id="rId11"/>
    <p:sldId id="511" r:id="rId12"/>
    <p:sldId id="512" r:id="rId13"/>
    <p:sldId id="513" r:id="rId14"/>
    <p:sldId id="518" r:id="rId15"/>
    <p:sldId id="519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3A5D16-CD91-4914-8571-5291C6DC2D9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09AA-114B-43ED-9CF4-6F1A6EBD38F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FE1B-6EB6-42E7-AF74-30F66EB9AE4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898A-D084-4D05-9D89-E511A1DA770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3FDF-87E7-4838-9DC6-A28111AE463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5CD0-FC24-4249-A972-6E29167B857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7C4F-A1A2-4068-A6A8-39EB746034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612E-541C-447B-AB69-B2D23321F77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B1C0-44DB-428E-AAD8-67A9C6F996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2804-1172-4555-AB00-1BE41FB655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67AA-D287-4B27-BBDE-407D3FF7B72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8641-6A95-4013-A030-A9840A7CB6A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FB78-98A2-4E3C-86EA-5C5B66C6ED2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B8B9B9-50D3-4A4F-903A-26E00D19868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Việt: Phương Mai sưu tầm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15925" y="26368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/>
          <a:stretch>
            <a:fillRect/>
          </a:stretch>
        </p:blipFill>
        <p:spPr bwMode="auto">
          <a:xfrm>
            <a:off x="949325" y="2370138"/>
            <a:ext cx="90011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843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35063" y="1268413"/>
            <a:ext cx="1357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4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087438" y="2492375"/>
            <a:ext cx="870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4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581525"/>
            <a:ext cx="793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3333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1250" y="2565400"/>
            <a:ext cx="8707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3509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TRANG TRẠI VUI VẺ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783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33963"/>
            <a:ext cx="174466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2157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77788" y="17463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444750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44750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4749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47925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74913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110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70350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0481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0481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24827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4293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96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96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4166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37381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37381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25613" y="2565400"/>
            <a:ext cx="7478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TRANG TRẠI VUI VẺ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-90488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5199063"/>
            <a:ext cx="1973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4844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84438"/>
            <a:ext cx="5413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5413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076700"/>
            <a:ext cx="541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076700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484438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526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254625"/>
            <a:ext cx="476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2546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2546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265738"/>
            <a:ext cx="477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33988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268913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376988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6376988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373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4087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595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63595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3388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3738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50085"/>
          <a:stretch>
            <a:fillRect/>
          </a:stretch>
        </p:blipFill>
        <p:spPr bwMode="auto">
          <a:xfrm>
            <a:off x="960438" y="2565400"/>
            <a:ext cx="891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Office PowerPoint</Application>
  <PresentationFormat>Custom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628</cp:revision>
  <dcterms:created xsi:type="dcterms:W3CDTF">2010-04-30T18:19:00Z</dcterms:created>
  <dcterms:modified xsi:type="dcterms:W3CDTF">2026-03-22T07:08:09Z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B8B9D6F2FA0D49699351AD7DA507C41F</vt:lpwstr>
  </property>
  <property fmtid="{D5CDD505-2E9C-101B-9397-08002B2CF9AE}" pid="3" name="KSOProductBuildVer">
    <vt:lpwstr>1033-11.2.0.11029</vt:lpwstr>
  </property>
</Properties>
</file>