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343" r:id="rId5"/>
    <p:sldId id="656" r:id="rId6"/>
    <p:sldId id="652" r:id="rId7"/>
    <p:sldId id="388" r:id="rId8"/>
    <p:sldId id="653" r:id="rId9"/>
    <p:sldId id="655" r:id="rId10"/>
    <p:sldId id="516" r:id="rId11"/>
    <p:sldId id="636" r:id="rId12"/>
    <p:sldId id="637" r:id="rId13"/>
    <p:sldId id="638" r:id="rId14"/>
    <p:sldId id="639" r:id="rId15"/>
    <p:sldId id="641" r:id="rId16"/>
    <p:sldId id="640" r:id="rId17"/>
    <p:sldId id="647" r:id="rId18"/>
    <p:sldId id="648" r:id="rId19"/>
    <p:sldId id="649" r:id="rId20"/>
    <p:sldId id="658" r:id="rId21"/>
    <p:sldId id="669" r:id="rId22"/>
    <p:sldId id="670" r:id="rId23"/>
    <p:sldId id="6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1E1"/>
    <a:srgbClr val="86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78"/>
      </p:cViewPr>
      <p:guideLst>
        <p:guide orient="horz" pos="2144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1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98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50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7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2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6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78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2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9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0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3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12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52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2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0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4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81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97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9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140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852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327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956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78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7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38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08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228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54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2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4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sv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3.png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10" Type="http://schemas.openxmlformats.org/officeDocument/2006/relationships/image" Target="../media/image19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60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3.png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10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10" Type="http://schemas.openxmlformats.org/officeDocument/2006/relationships/image" Target="../media/image15.png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4855053" y="894755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457537"/>
            <a:ext cx="48173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vi-VN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Hát: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Đất nước tươi đẹp sao</a:t>
            </a:r>
          </a:p>
          <a:p>
            <a:pPr marL="457200" indent="-457200" algn="l">
              <a:buFontTx/>
              <a:buChar char="-"/>
            </a:pPr>
            <a:r>
              <a:rPr lang="vi-VN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Ôn tập bài đọc nhạc số 4</a:t>
            </a:r>
            <a:r>
              <a:rPr lang="en-US" sz="280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DE9D613B-8C38-4B06-9DB3-9C47BB512F9A}"/>
              </a:ext>
            </a:extLst>
          </p:cNvPr>
          <p:cNvSpPr txBox="1"/>
          <p:nvPr/>
        </p:nvSpPr>
        <p:spPr>
          <a:xfrm>
            <a:off x="467337" y="453920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50158EA1-4B79-4185-8F5E-E714F6645CA3}"/>
              </a:ext>
            </a:extLst>
          </p:cNvPr>
          <p:cNvSpPr txBox="1"/>
          <p:nvPr/>
        </p:nvSpPr>
        <p:spPr>
          <a:xfrm>
            <a:off x="2325487" y="535561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pic>
        <p:nvPicPr>
          <p:cNvPr id="13" name="Unknown_Cau3">
            <a:hlinkClick r:id="" action="ppaction://media"/>
            <a:extLst>
              <a:ext uri="{FF2B5EF4-FFF2-40B4-BE49-F238E27FC236}">
                <a16:creationId xmlns:a16="http://schemas.microsoft.com/office/drawing/2014/main" id="{F75F2B97-579B-4F3E-9572-5344419DC63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526" y="1265517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EAE14-5850-49B3-AD9A-6402506C1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181" y="1734348"/>
            <a:ext cx="9143377" cy="1358679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565C5A7A-3541-462A-80DE-B72C4B8DE283}"/>
              </a:ext>
            </a:extLst>
          </p:cNvPr>
          <p:cNvSpPr txBox="1"/>
          <p:nvPr/>
        </p:nvSpPr>
        <p:spPr>
          <a:xfrm>
            <a:off x="3302000" y="2790630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xanh       ôm   ấp       bao     nếp  nhà.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5EE83800-878E-48AA-844C-D5E375E4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60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5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9ECC7-B873-4E2A-87B3-2D3416F1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7" y="2059412"/>
            <a:ext cx="10506684" cy="115247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1A6F4F1-DE7D-4DE4-8C38-E53A65BA2B8B}"/>
              </a:ext>
            </a:extLst>
          </p:cNvPr>
          <p:cNvSpPr txBox="1"/>
          <p:nvPr/>
        </p:nvSpPr>
        <p:spPr>
          <a:xfrm>
            <a:off x="670560" y="964448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81BCA1F6-28FB-43F1-811C-477ADA42A6FD}"/>
              </a:ext>
            </a:extLst>
          </p:cNvPr>
          <p:cNvSpPr txBox="1"/>
          <p:nvPr/>
        </p:nvSpPr>
        <p:spPr>
          <a:xfrm>
            <a:off x="2685394" y="3079869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      ấm      tiếng      ru    hời,  trên    cánh  nôi  tuổi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E9604555-B22D-4879-8F18-E55901F9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85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816424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D57C88A-E287-4135-BCDB-247F8B005760}"/>
              </a:ext>
            </a:extLst>
          </p:cNvPr>
          <p:cNvSpPr txBox="1"/>
          <p:nvPr/>
        </p:nvSpPr>
        <p:spPr>
          <a:xfrm>
            <a:off x="2964180" y="37973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9ECB0-07BC-487E-9FE6-5BBD66216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576" y="1981177"/>
            <a:ext cx="9048796" cy="1999152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34375B9F-72AB-4562-930D-9389283F970B}"/>
              </a:ext>
            </a:extLst>
          </p:cNvPr>
          <p:cNvSpPr txBox="1"/>
          <p:nvPr/>
        </p:nvSpPr>
        <p:spPr>
          <a:xfrm>
            <a:off x="4039667" y="266000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   xanh                ôm     ấp         bao         nếp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49709E7-05BC-4A1A-B9BC-D4F94F5BD1E6}"/>
              </a:ext>
            </a:extLst>
          </p:cNvPr>
          <p:cNvSpPr txBox="1"/>
          <p:nvPr/>
        </p:nvSpPr>
        <p:spPr>
          <a:xfrm>
            <a:off x="2026215" y="3776704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nhà.      Êm       ấm      tiếng     ru    hời,  trên  cánh nôi  tuổi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6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F703C03-E8B1-4B19-9E8A-96614180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0843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888385" y="31121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lời 1: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17F4EDD-E168-4270-AB44-FB48278D6C13}"/>
              </a:ext>
            </a:extLst>
          </p:cNvPr>
          <p:cNvSpPr txBox="1"/>
          <p:nvPr/>
        </p:nvSpPr>
        <p:spPr>
          <a:xfrm>
            <a:off x="1981835" y="205420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EE5A3BF-2DEF-4E1E-A1AC-7075461BA74D}"/>
              </a:ext>
            </a:extLst>
          </p:cNvPr>
          <p:cNvSpPr txBox="1"/>
          <p:nvPr/>
        </p:nvSpPr>
        <p:spPr>
          <a:xfrm>
            <a:off x="1206507" y="3286150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5320AAD-EBEF-4021-AC79-67EC0E11B9DF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8E4C757-AA0B-4687-97B8-01CEDEA6D672}"/>
              </a:ext>
            </a:extLst>
          </p:cNvPr>
          <p:cNvSpPr txBox="1"/>
          <p:nvPr/>
        </p:nvSpPr>
        <p:spPr>
          <a:xfrm>
            <a:off x="1206507" y="567823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A47470B-3474-4E2E-A4EE-0A7554A11A5D}"/>
              </a:ext>
            </a:extLst>
          </p:cNvPr>
          <p:cNvSpPr txBox="1"/>
          <p:nvPr/>
        </p:nvSpPr>
        <p:spPr>
          <a:xfrm>
            <a:off x="3498591" y="673384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56397A1-CB3C-4E61-973F-BAA91B51252F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184218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1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934785" y="-37449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lời 2 dựa trên giai điệu lời 1: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03262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066227" y="3234855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469475" y="4307939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204298" y="5642353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5BF9873-275E-46C1-92F1-AC519B7AFA8D}"/>
              </a:ext>
            </a:extLst>
          </p:cNvPr>
          <p:cNvSpPr txBox="1"/>
          <p:nvPr/>
        </p:nvSpPr>
        <p:spPr>
          <a:xfrm>
            <a:off x="3498591" y="673384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7E291E5-6C4F-4CB1-A241-C28136C2815E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566040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934785" y="-75969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5683C9A6-0C05-4E47-8B51-12B3419B0B01}"/>
              </a:ext>
            </a:extLst>
          </p:cNvPr>
          <p:cNvSpPr txBox="1"/>
          <p:nvPr/>
        </p:nvSpPr>
        <p:spPr>
          <a:xfrm>
            <a:off x="2873012" y="569207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9B3D6CB-1652-460E-BDBE-9F9321A11EE5}"/>
              </a:ext>
            </a:extLst>
          </p:cNvPr>
          <p:cNvSpPr/>
          <p:nvPr/>
        </p:nvSpPr>
        <p:spPr>
          <a:xfrm>
            <a:off x="6494886" y="511234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354226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2043899" y="45987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đệm: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978115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1671611" y="985922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457537"/>
            <a:ext cx="4116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Ôn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tập: Bài đọc nhạc số 4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1671611" y="985922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1: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457537"/>
            <a:ext cx="4355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Đất nước tươi đẹp sao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BC15560-35D2-4DA9-AF1C-825FF4D63B2A}"/>
              </a:ext>
            </a:extLst>
          </p:cNvPr>
          <p:cNvSpPr/>
          <p:nvPr/>
        </p:nvSpPr>
        <p:spPr>
          <a:xfrm>
            <a:off x="6940594" y="1967524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3348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  <p:bldP spid="14" grpId="1"/>
      <p:bldP spid="14" grpId="2"/>
      <p:bldP spid="12" grpId="1"/>
      <p:bldP spid="1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220548" y="15816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bài hát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201353" y="764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6846590" y="27202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256728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0730" cy="68586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53865" y="429260"/>
            <a:ext cx="4617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606675" y="1136015"/>
            <a:ext cx="1401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1: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379855" y="3136900"/>
            <a:ext cx="129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2: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3821430" y="1333500"/>
            <a:ext cx="92443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sao đất nước như bài thơ.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xanh thấp thoáng bao cánh buồm.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907155" y="2183765"/>
            <a:ext cx="102977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xanh ôm ấp bao nếp nhà.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ấm tiếng ru hời, trên cánh nôi tuổi thơ.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767965" y="3212465"/>
            <a:ext cx="92443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mai như cánh chim hải âu.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khơi bay khắp muôn phương trời.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yêu tha thiết quê hương này.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tiếng hát ru hời, ngày ấu thơ êm đềm.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2" grpId="0"/>
      <p:bldP spid="2" grpId="1"/>
      <p:bldP spid="3" grpId="0"/>
      <p:bldP spid="3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220548" y="15816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mẫu: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730838" y="74654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417386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  <p:bldP spid="24" grpId="1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1391077" y="1736238"/>
            <a:ext cx="78502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từng 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ĐẤT NƯỚC TƯƠI ĐẸP 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8F8313B-FF5D-F8FA-6A12-5919371BFCAA}"/>
              </a:ext>
            </a:extLst>
          </p:cNvPr>
          <p:cNvSpPr/>
          <p:nvPr/>
        </p:nvSpPr>
        <p:spPr>
          <a:xfrm>
            <a:off x="6868638" y="2830389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4870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55B98FC-597A-40E4-8DC7-ED67ED0F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8" y="1796939"/>
            <a:ext cx="11051620" cy="1630282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BD08EC6-2AAE-45D8-A224-83768611D13F}"/>
              </a:ext>
            </a:extLst>
          </p:cNvPr>
          <p:cNvSpPr txBox="1"/>
          <p:nvPr/>
        </p:nvSpPr>
        <p:spPr>
          <a:xfrm>
            <a:off x="314601" y="1136015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459230D-754D-4F7C-A8DB-B989503BDE58}"/>
              </a:ext>
            </a:extLst>
          </p:cNvPr>
          <p:cNvSpPr txBox="1"/>
          <p:nvPr/>
        </p:nvSpPr>
        <p:spPr>
          <a:xfrm>
            <a:off x="1625876" y="3310701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30BE3FEE-A264-4D1F-B401-2941729B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8032C82C-702F-4655-8794-D72D724C40B6}"/>
              </a:ext>
            </a:extLst>
          </p:cNvPr>
          <p:cNvSpPr/>
          <p:nvPr/>
        </p:nvSpPr>
        <p:spPr>
          <a:xfrm>
            <a:off x="3088275" y="812069"/>
            <a:ext cx="4355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Đất nước tươi đẹp sao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782C9D2A-263E-47DD-9306-7D5B9AB1CBFA}"/>
              </a:ext>
            </a:extLst>
          </p:cNvPr>
          <p:cNvSpPr/>
          <p:nvPr/>
        </p:nvSpPr>
        <p:spPr>
          <a:xfrm>
            <a:off x="6514889" y="1322056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A89919F1-7F4E-4BAD-8B0A-6835522A4BF7}"/>
              </a:ext>
            </a:extLst>
          </p:cNvPr>
          <p:cNvSpPr/>
          <p:nvPr/>
        </p:nvSpPr>
        <p:spPr>
          <a:xfrm>
            <a:off x="2010034" y="200753"/>
            <a:ext cx="2824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từng 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6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99D9AAA0-3538-47B2-84D8-F8D85F03E024}"/>
              </a:ext>
            </a:extLst>
          </p:cNvPr>
          <p:cNvSpPr txBox="1"/>
          <p:nvPr/>
        </p:nvSpPr>
        <p:spPr>
          <a:xfrm>
            <a:off x="2016696" y="702773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85441-EDF8-439E-9BE1-586547AF5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850" y="1760342"/>
            <a:ext cx="9968313" cy="1152479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4CA14197-D975-4691-85D4-FEF24DA2160D}"/>
              </a:ext>
            </a:extLst>
          </p:cNvPr>
          <p:cNvSpPr txBox="1"/>
          <p:nvPr/>
        </p:nvSpPr>
        <p:spPr>
          <a:xfrm>
            <a:off x="2789304" y="2759187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Biển xanh      thấp      thoáng  bao    cánh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DD6F31C-0160-4867-9A43-EA2369FD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57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B230-9829-4FF5-8C94-69513F6F8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283" y="1607384"/>
            <a:ext cx="9446244" cy="2068654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E5B4686-B2A8-4BEB-9708-7643C030B303}"/>
              </a:ext>
            </a:extLst>
          </p:cNvPr>
          <p:cNvSpPr txBox="1"/>
          <p:nvPr/>
        </p:nvSpPr>
        <p:spPr>
          <a:xfrm>
            <a:off x="2422349" y="68120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845F36D-A426-4A88-A24F-603D6C6F5035}"/>
              </a:ext>
            </a:extLst>
          </p:cNvPr>
          <p:cNvSpPr txBox="1"/>
          <p:nvPr/>
        </p:nvSpPr>
        <p:spPr>
          <a:xfrm>
            <a:off x="2325123" y="242317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như      bài          thơ.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7A4F918-F636-4977-A217-CCEB1B24E9E5}"/>
              </a:ext>
            </a:extLst>
          </p:cNvPr>
          <p:cNvSpPr txBox="1"/>
          <p:nvPr/>
        </p:nvSpPr>
        <p:spPr>
          <a:xfrm>
            <a:off x="1662665" y="3583344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thoáng  bao        cánh  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D9DA3FFC-79B9-4FAE-905C-9C822235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17" grpId="0"/>
      <p:bldP spid="17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793</Words>
  <Application>Microsoft Office PowerPoint</Application>
  <PresentationFormat>Widescreen</PresentationFormat>
  <Paragraphs>113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1_Default Design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TAM</cp:lastModifiedBy>
  <cp:revision>134</cp:revision>
  <dcterms:created xsi:type="dcterms:W3CDTF">2020-08-11T21:22:00Z</dcterms:created>
  <dcterms:modified xsi:type="dcterms:W3CDTF">2026-03-22T07:12:58Z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1033-11.2.0.10421</vt:lpwstr>
  </property>
</Properties>
</file>