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33" r:id="rId2"/>
    <p:sldId id="335" r:id="rId3"/>
    <p:sldId id="336" r:id="rId4"/>
    <p:sldId id="33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A0A6C-DAAF-48AE-BB82-5468B69A28BC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187AA-2F51-49D9-9329-20443C304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8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C29A0-E5BD-4BDB-9150-7EE1801188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19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C29A0-E5BD-4BDB-9150-7EE1801188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9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C29A0-E5BD-4BDB-9150-7EE1801188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43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C29A0-E5BD-4BDB-9150-7EE1801188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53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11299-3BAE-46F3-57B1-8EA431FE9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379218-DB23-6B54-46F6-939F29EBE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270DF-74D0-DE1D-86FA-619180DF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F1B47-1C3A-BE1E-4D5B-0CFAF1133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6298E-9A4A-166E-9700-21DFB2D9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6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C5741-EF8E-C1FF-24D0-8BC576056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BD046-7C43-195E-6E07-FE91D34B2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8D891-5328-053D-0458-8D2177B8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E1D76-FF7A-65B5-92D7-726B1E20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48581-DC9C-395E-AB0B-8A9E80064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6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EF956-D082-87F8-2999-92B247D26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C1AD4-6B74-101F-A4C3-86D6752EF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9E0BE-F2A7-AD7D-40C4-82BFB8118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0C2C2-1460-BF91-6997-42FE5E91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CC531-99A8-CC08-2BD3-4DB1944AF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2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A1DA4-1BDE-D447-72F6-1D484E89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283B8-A869-3D90-66BC-98F74561E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CAC8A-7068-4AC4-080F-D34ED16C8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9C766-53E6-EF83-49EE-69EB856F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68B94-C708-EEA7-1F44-70FEF158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2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7979D-E942-A1FE-EF12-736D3C417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B2645-A908-AA55-F3E9-4F5A4CA2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7FA14-37F1-B038-A962-33B063962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FDC65-AE6B-19F1-F662-FEE0CE2C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47E2A-AD2A-DEE0-C145-F51DEFEA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4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59E6-9F6E-C743-C878-37D39C3E0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21B7-8D00-4CB2-384A-1618795D0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38DAD-71E1-021B-3DA3-6064FFF7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2D202-C89E-24F4-331A-E14A2CA3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813F1-0CAD-24AE-38C2-84C6CC2F8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B570B-D3CF-EB4C-F29C-26017257D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9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42C2-8198-F21E-5118-7A26923AB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44068-4928-75E8-DCAC-7C0E97B30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A68E-162D-9EDD-4F23-E2654AA86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A52B63-A0D9-F6F7-BFCC-FFF25A1F3B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81D3CF-41F8-6CE4-B4C6-938D2B6357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A6A59-43B2-52CC-F59B-43A8339C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6FD870-78F6-3DDB-DE19-DAB9008FB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4A20A-A92F-3D03-DA5A-770212B6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3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1A0A0-1B51-D8BC-90F2-3F03BA0B5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1550DC-BC58-51CF-8320-BCF2314C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7AAD6-7A0B-4B65-3FED-BEB13939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B66FA-C1C3-2F47-179D-2904811AF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1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D53364-A1FB-CE5B-A8A4-B637D940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3C26-85E8-9276-D665-B8D9DC100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3F7ED-D18A-4906-3CB2-B6F20C5EE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05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6099A-A6FC-C37C-3894-A4D4A5B91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D6898-F50B-BBB2-8B9F-3BDC654A8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177788-28DE-4CC6-AC85-15AD5E4BE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F4BE0-D0A6-9E0D-3A91-D9E614120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6594F-CDF2-5F7F-4B57-187510B93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2918A-1462-968B-535A-03AB7F8E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1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B3EE-D76F-8DDE-455A-74C2FB851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13CE63-CB69-0A1C-3E20-893C836E87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66057-6DF7-DFA4-6446-E37A6856F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16400-6041-AD0C-97DC-13B554F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AE043-2F93-4A6A-462F-3074E67D7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09C1E-92DD-40CB-E32D-7A22C54F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0713D-3A99-5ED7-F6F6-A2D481C6E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B077F-7985-E9D5-A04B-0FB9AA785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DC7C0-1007-17A0-DFC7-12C092F5C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FAE94-C6EF-4EB3-9447-3F72FFEAB9D6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775A7-D34B-B56E-13B8-682B72958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F3EF6-3BC3-893A-F90D-8A38748401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33-BC94-4AA6-BA1B-BBD5E3EEE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6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CD437-3E74-4918-8CD8-EA5979422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YÊU CẦU CẦN ĐẠT: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hấp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chăm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sóc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hấp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- Chia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9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C4029B9-6587-4489-A8A3-D3A1495F6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hỉ trên hình 3 và nói tên các cơ quan vận động của cơ thể (bộ xương, hệ cơ):  | Tự nhiên và xã hội 2">
            <a:extLst>
              <a:ext uri="{FF2B5EF4-FFF2-40B4-BE49-F238E27FC236}">
                <a16:creationId xmlns:a16="http://schemas.microsoft.com/office/drawing/2014/main" id="{0ABB776E-7680-406C-8EF3-2D42E9B092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14801" y="990601"/>
            <a:ext cx="3294699" cy="5771288"/>
          </a:xfr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C0E7A5E-6F4B-4D36-AF3F-F4029BBE0B94}"/>
              </a:ext>
            </a:extLst>
          </p:cNvPr>
          <p:cNvSpPr/>
          <p:nvPr/>
        </p:nvSpPr>
        <p:spPr>
          <a:xfrm>
            <a:off x="8072848" y="3428999"/>
            <a:ext cx="1614120" cy="639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cơ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443AF9-3452-43CF-90CE-E4D203F2762F}"/>
              </a:ext>
            </a:extLst>
          </p:cNvPr>
          <p:cNvSpPr/>
          <p:nvPr/>
        </p:nvSpPr>
        <p:spPr>
          <a:xfrm>
            <a:off x="1649525" y="3920036"/>
            <a:ext cx="2133601" cy="76127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Bộ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xương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D96CBE8-4FC1-4C58-8DF9-C97247609A33}"/>
              </a:ext>
            </a:extLst>
          </p:cNvPr>
          <p:cNvCxnSpPr/>
          <p:nvPr/>
        </p:nvCxnSpPr>
        <p:spPr>
          <a:xfrm flipV="1">
            <a:off x="3767883" y="3688125"/>
            <a:ext cx="699818" cy="76127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BE2CDEE-17AB-48EF-B44E-95EDDF2D8378}"/>
              </a:ext>
            </a:extLst>
          </p:cNvPr>
          <p:cNvCxnSpPr>
            <a:cxnSpLocks/>
          </p:cNvCxnSpPr>
          <p:nvPr/>
        </p:nvCxnSpPr>
        <p:spPr>
          <a:xfrm flipH="1" flipV="1">
            <a:off x="7162800" y="3290577"/>
            <a:ext cx="903422" cy="27684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53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87.jpeg">
            <a:extLst>
              <a:ext uri="{FF2B5EF4-FFF2-40B4-BE49-F238E27FC236}">
                <a16:creationId xmlns:a16="http://schemas.microsoft.com/office/drawing/2014/main" id="{85B146A0-CB12-4D9A-B3F6-8A5B97923C3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25490" t="44114" r="25491" b="5725"/>
          <a:stretch/>
        </p:blipFill>
        <p:spPr bwMode="auto">
          <a:xfrm>
            <a:off x="3786808" y="1066800"/>
            <a:ext cx="4876800" cy="52710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1D96E22-A2D1-4AD1-9A6A-3807CD29AA6D}"/>
              </a:ext>
            </a:extLst>
          </p:cNvPr>
          <p:cNvSpPr/>
          <p:nvPr/>
        </p:nvSpPr>
        <p:spPr>
          <a:xfrm>
            <a:off x="2491409" y="2143539"/>
            <a:ext cx="1143000" cy="762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Mũi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4B0100E-DB72-411E-82EE-844DEB2364BD}"/>
              </a:ext>
            </a:extLst>
          </p:cNvPr>
          <p:cNvSpPr/>
          <p:nvPr/>
        </p:nvSpPr>
        <p:spPr>
          <a:xfrm>
            <a:off x="1969604" y="3283227"/>
            <a:ext cx="1752600" cy="83819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Khí</a:t>
            </a:r>
            <a:r>
              <a:rPr lang="en-US" sz="3200" dirty="0"/>
              <a:t> </a:t>
            </a:r>
            <a:r>
              <a:rPr lang="en-US" sz="3200" dirty="0" err="1"/>
              <a:t>quản</a:t>
            </a:r>
            <a:r>
              <a:rPr lang="en-US" sz="3200" dirty="0"/>
              <a:t>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470D380-885F-4115-88FC-45863E9A4EA8}"/>
              </a:ext>
            </a:extLst>
          </p:cNvPr>
          <p:cNvSpPr/>
          <p:nvPr/>
        </p:nvSpPr>
        <p:spPr>
          <a:xfrm>
            <a:off x="1828800" y="4876800"/>
            <a:ext cx="18288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Phế</a:t>
            </a:r>
            <a:r>
              <a:rPr lang="en-US" sz="3200" dirty="0"/>
              <a:t> </a:t>
            </a:r>
            <a:r>
              <a:rPr lang="en-US" sz="3200" dirty="0" err="1"/>
              <a:t>quản</a:t>
            </a:r>
            <a:endParaRPr lang="en-US" sz="32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9988138-E97E-431C-9B5F-73C95ABC17D8}"/>
              </a:ext>
            </a:extLst>
          </p:cNvPr>
          <p:cNvSpPr/>
          <p:nvPr/>
        </p:nvSpPr>
        <p:spPr>
          <a:xfrm>
            <a:off x="8627165" y="5562600"/>
            <a:ext cx="1066800" cy="762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Phổi</a:t>
            </a:r>
            <a:r>
              <a:rPr lang="en-US" sz="3200" dirty="0"/>
              <a:t> 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BC22F3E-3D36-4459-B5C5-04FA1AEF7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 err="1">
                <a:solidFill>
                  <a:srgbClr val="FF0000"/>
                </a:solidFill>
              </a:rPr>
              <a:t>Cơ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hô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hấp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14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95.jpeg">
            <a:extLst>
              <a:ext uri="{FF2B5EF4-FFF2-40B4-BE49-F238E27FC236}">
                <a16:creationId xmlns:a16="http://schemas.microsoft.com/office/drawing/2014/main" id="{7FC1E871-8B1F-43D4-BBDB-1568A2F297F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28441" t="27709" r="31759" b="22171"/>
          <a:stretch/>
        </p:blipFill>
        <p:spPr bwMode="auto">
          <a:xfrm>
            <a:off x="3455503" y="1129404"/>
            <a:ext cx="4800600" cy="538718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A616438-276F-4124-93AF-DC52E412CCE0}"/>
              </a:ext>
            </a:extLst>
          </p:cNvPr>
          <p:cNvSpPr/>
          <p:nvPr/>
        </p:nvSpPr>
        <p:spPr>
          <a:xfrm>
            <a:off x="2160103" y="3789863"/>
            <a:ext cx="1295400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Thận</a:t>
            </a:r>
            <a:endParaRPr lang="en-US" sz="32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B7D6B8A-73DA-44C9-9DAE-01B66676932B}"/>
              </a:ext>
            </a:extLst>
          </p:cNvPr>
          <p:cNvSpPr/>
          <p:nvPr/>
        </p:nvSpPr>
        <p:spPr>
          <a:xfrm>
            <a:off x="1752600" y="5349081"/>
            <a:ext cx="1712843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Bóng</a:t>
            </a:r>
            <a:r>
              <a:rPr lang="en-US" sz="3200" dirty="0"/>
              <a:t> </a:t>
            </a:r>
            <a:r>
              <a:rPr lang="en-US" sz="3200" dirty="0" err="1"/>
              <a:t>đái</a:t>
            </a:r>
            <a:endParaRPr lang="en-US" sz="32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3D9766-E301-41AF-97C1-BE1ACCD9E355}"/>
              </a:ext>
            </a:extLst>
          </p:cNvPr>
          <p:cNvSpPr/>
          <p:nvPr/>
        </p:nvSpPr>
        <p:spPr>
          <a:xfrm>
            <a:off x="8262732" y="4800600"/>
            <a:ext cx="2024269" cy="8382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Ống</a:t>
            </a:r>
            <a:r>
              <a:rPr lang="en-US" sz="2800" dirty="0"/>
              <a:t> </a:t>
            </a:r>
            <a:r>
              <a:rPr lang="en-US" sz="2800" dirty="0" err="1"/>
              <a:t>dẫn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r>
              <a:rPr lang="en-US" sz="2800" dirty="0"/>
              <a:t> </a:t>
            </a:r>
            <a:r>
              <a:rPr lang="en-US" sz="2800" dirty="0" err="1"/>
              <a:t>tiểu</a:t>
            </a:r>
            <a:endParaRPr lang="en-US" sz="28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97B2161-EFF4-4431-B5AD-81E7C6DD541C}"/>
              </a:ext>
            </a:extLst>
          </p:cNvPr>
          <p:cNvSpPr/>
          <p:nvPr/>
        </p:nvSpPr>
        <p:spPr>
          <a:xfrm>
            <a:off x="8295861" y="5821362"/>
            <a:ext cx="1752600" cy="762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Ống</a:t>
            </a:r>
            <a:r>
              <a:rPr lang="en-US" sz="3200" dirty="0"/>
              <a:t> </a:t>
            </a:r>
            <a:r>
              <a:rPr lang="en-US" sz="3200" dirty="0" err="1"/>
              <a:t>đái</a:t>
            </a:r>
            <a:endParaRPr lang="en-US" sz="32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80D9F40-C9A9-4DD2-A769-2C9457E5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382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 err="1">
                <a:solidFill>
                  <a:srgbClr val="FF0000"/>
                </a:solidFill>
              </a:rPr>
              <a:t>Cơ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nước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tiểu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51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Widescreen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* Cơ quan vận động</vt:lpstr>
      <vt:lpstr>* Cơ quan hô hấp</vt:lpstr>
      <vt:lpstr>* Cơ quan bài tiết nước tiểu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2026-03-28T08:07:09Z</dcterms:created>
  <dcterms:modified xsi:type="dcterms:W3CDTF">2026-03-28T08:07:52Z</dcterms:modified>
</cp:coreProperties>
</file>