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ambria Math" panose="02040503050406030204" pitchFamily="18" charset="0"/>
      <p:regular r:id="rId11"/>
    </p:embeddedFont>
    <p:embeddedFont>
      <p:font typeface="Cookie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g/C7L9g0HP6V5UO7y75RXHbrsj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FE48C67-604F-4F1F-8C56-4D35BB55C2A9}">
  <a:tblStyle styleId="{1FE48C67-604F-4F1F-8C56-4D35BB55C2A9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28" Type="http://customschemas.google.com/relationships/presentationmetadata" Target="metadata"/><Relationship Id="rId10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73087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5915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6727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0619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5576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" name="Google Shape;324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7" name="Google Shape;32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3364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Google Shape;325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1" name="Google Shape;32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8048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2" name="Google Shape;328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3" name="Google Shape;32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0304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5" name="Google Shape;331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6" name="Google Shape;331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657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3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3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3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3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3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3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3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3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3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3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3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3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3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3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3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3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3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3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3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3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3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3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3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3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3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3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3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3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3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3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3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3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3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3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3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3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3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3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3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3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3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3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3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3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3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3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3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3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3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3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3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3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3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3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3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3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3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3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3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3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3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3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3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3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3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3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3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3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3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3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3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3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3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3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3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3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3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3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3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3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3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3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3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3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3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3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3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3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3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3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3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3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3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3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3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3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3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3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3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3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3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3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3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3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3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3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3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3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3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3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3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3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3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3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3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3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3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3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3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3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3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3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3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3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3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3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3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3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3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3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3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3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3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3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3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3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3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3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3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3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3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3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3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3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3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3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3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3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3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3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3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3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4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4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4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4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4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4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4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4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4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4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4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4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4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4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4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4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4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4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4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4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4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4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4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4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4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4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4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4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4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4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4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4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4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4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4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4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4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4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4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4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4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4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4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4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4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4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4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4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4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4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4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4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4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4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4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4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4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4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4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4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4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4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4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4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4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4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4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4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4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4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4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4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4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4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3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3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3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3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3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3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3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3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3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3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3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3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3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3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3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3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3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3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3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3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3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3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3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3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3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3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3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3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3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3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3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3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3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3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3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3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3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3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3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3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3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3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3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3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3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3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3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3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3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3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3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3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3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3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3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3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3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3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3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3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3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3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3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3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3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3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3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3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35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35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35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35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35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35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35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35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35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35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35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35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35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35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35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35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35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35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35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35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35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35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35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35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35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35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35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35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35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35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35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35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35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35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35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35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35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35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35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35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35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35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35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35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35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35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35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35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35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35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35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35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35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35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35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35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35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35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35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35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35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35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35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35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35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35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35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35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35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35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35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35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35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35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35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35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35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35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35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35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35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35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3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3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35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35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35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3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3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35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35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35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35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35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35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35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35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35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35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35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35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35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35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35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35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35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35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35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35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35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35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35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35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35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35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35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35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35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35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35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35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35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35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35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35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35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35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35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35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35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35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35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37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38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1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1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1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1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1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1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1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1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1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1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1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1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1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1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1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1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1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1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1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1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1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1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1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1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1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1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1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1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1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1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1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1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1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1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1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1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1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1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1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1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1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1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1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1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1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1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1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1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1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1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1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1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1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1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1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1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1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1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1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1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1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1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1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1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1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1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1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1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1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1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1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1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1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1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1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1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1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1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1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1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1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1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1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1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1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1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1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1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1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1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1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1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1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1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1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1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1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1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1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1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1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1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1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1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1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1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1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1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1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1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1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1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1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1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1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1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1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1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1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1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1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1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1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1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1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1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1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1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2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4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4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4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4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4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4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4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4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4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4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4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4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4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4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4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4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4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4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4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4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4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4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4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4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4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4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4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4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4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4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4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4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4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4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4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4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4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4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4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4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4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4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4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4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4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4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4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4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4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4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4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4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4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4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4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4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4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4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4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4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4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4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4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4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4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4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4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4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4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4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4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4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4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4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4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4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4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4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4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4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4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4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4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4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4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4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4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4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4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4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4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4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4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4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4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4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4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4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4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4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4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4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4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4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4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4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4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4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4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4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4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4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4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4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4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4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4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2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2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2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2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2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2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2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2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2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2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2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2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2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2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2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2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2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2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2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2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2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2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2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2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2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2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2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2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2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2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2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2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2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2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2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2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2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2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2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2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2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2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2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2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2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2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2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2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2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2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2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2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2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2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2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2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2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2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2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2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2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2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2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2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2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2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2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2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2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2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2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2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2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2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2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2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2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2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2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2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2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2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2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2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2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2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2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2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2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2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2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2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2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2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2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2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2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2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2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2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2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2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2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2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2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2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2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2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2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2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2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2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2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2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2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2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2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2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2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2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2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2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2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2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2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Google Shape;594;p2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95" name="Google Shape;595;p2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2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97" name="Google Shape;597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9" name="Google Shape;599;p2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0" name="Google Shape;600;p2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01" name="Google Shape;601;p2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2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3" name="Google Shape;603;p2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04" name="Google Shape;604;p2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2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6" name="Google Shape;606;p2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07" name="Google Shape;607;p2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2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9" name="Google Shape;609;p2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10" name="Google Shape;610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2" name="Google Shape;612;p2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13" name="Google Shape;613;p2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2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5" name="Google Shape;615;p2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2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7" name="Google Shape;617;p2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2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2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2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2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2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2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2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2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2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2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2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2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2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2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2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2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2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2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2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2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2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2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2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2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2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2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2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2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2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2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2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2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2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2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2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2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2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2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2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2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2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2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2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2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2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2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2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5" name="Google Shape;665;p27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666" name="Google Shape;666;p27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27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27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27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27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27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27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27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27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27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27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27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27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27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27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27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27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27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27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27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27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27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27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27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27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27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27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27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27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27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27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27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27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27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27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27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27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27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27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27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27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2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708" name="Google Shape;708;p2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2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2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711" name="Google Shape;711;p2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2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2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2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2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2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2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2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2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2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2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722" name="Google Shape;722;p2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2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4" name="Google Shape;724;p2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2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6" name="Google Shape;726;p2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727" name="Google Shape;727;p2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2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9" name="Google Shape;729;p27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1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1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1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1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1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1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1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1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1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1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1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1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1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1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1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1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1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1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1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1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1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1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1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1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1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1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1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1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1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1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1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1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1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1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1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1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1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1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1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1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1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1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1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1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1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1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1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1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1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1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1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1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1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1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1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1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1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1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1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1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1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1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1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1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1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1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1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1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1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1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1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1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1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1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1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1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1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1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1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1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1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1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1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1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1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1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1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1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1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1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1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1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1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1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1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1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1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1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1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1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1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1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1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1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1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1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1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1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1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1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1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1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1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1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1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1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1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1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1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1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1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1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1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1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1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1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1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1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1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1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1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1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1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1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1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1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1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1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1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1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1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1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1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1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1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1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1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1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1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1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1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1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1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1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1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1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1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1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1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1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1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1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1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1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1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1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2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2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2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2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2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2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2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2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2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2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2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2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2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2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2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2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2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2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2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2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2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2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2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2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2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2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2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2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2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2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2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2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2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2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2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2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2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2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2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2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2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2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2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2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2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2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2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2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2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2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2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2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2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2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2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2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2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2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2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2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2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2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2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2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2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2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2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2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2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2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2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2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2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2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2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2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2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2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2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2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2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2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2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2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2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2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2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2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2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2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2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2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2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2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2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2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2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2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2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2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2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2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2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2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2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2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2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2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2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2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3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3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3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3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3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3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3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3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3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3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3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3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3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3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3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3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3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3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3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3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3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3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3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3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3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3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3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3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3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3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3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3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3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3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3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3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3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3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3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3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3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3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3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3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3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3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3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3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3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3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3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2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231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0" i="0" u="none" strike="noStrike" cap="none" dirty="0">
                  <a:solidFill>
                    <a:srgbClr val="76923C"/>
                  </a:solidFill>
                  <a:latin typeface="Times New Roman" pitchFamily="18" charset="0"/>
                  <a:ea typeface="Cookie"/>
                  <a:cs typeface="Times New Roman" pitchFamily="18" charset="0"/>
                  <a:sym typeface="Cookie"/>
                </a:rPr>
                <a:t>CHỦ ĐỀ 12</a:t>
              </a:r>
              <a:endParaRPr sz="2800" b="0" i="0" u="none" strike="noStrike" cap="none" dirty="0">
                <a:solidFill>
                  <a:srgbClr val="76923C"/>
                </a:solidFill>
                <a:latin typeface="Times New Roman" pitchFamily="18" charset="0"/>
                <a:ea typeface="Cookie"/>
                <a:cs typeface="Times New Roman" pitchFamily="18" charset="0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 dirty="0">
                <a:solidFill>
                  <a:srgbClr val="4F6128"/>
                </a:solidFill>
                <a:latin typeface="Cambria Math" pitchFamily="18" charset="0"/>
                <a:ea typeface="Cambria Math" pitchFamily="18" charset="0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 dirty="0">
              <a:solidFill>
                <a:srgbClr val="4F6128"/>
              </a:solidFill>
              <a:latin typeface="Cambria Math" pitchFamily="18" charset="0"/>
              <a:ea typeface="Cambria Math" pitchFamily="18" charset="0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 dirty="0">
                <a:solidFill>
                  <a:schemeClr val="lt1"/>
                </a:solidFill>
                <a:latin typeface="Times New Roman" pitchFamily="18" charset="0"/>
                <a:ea typeface="Cookie"/>
                <a:cs typeface="Times New Roman" pitchFamily="18" charset="0"/>
                <a:sym typeface="Cookie"/>
              </a:rPr>
              <a:t>BÀI 62: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 dirty="0">
                <a:solidFill>
                  <a:schemeClr val="lt1"/>
                </a:solidFill>
                <a:latin typeface="Times New Roman" pitchFamily="18" charset="0"/>
                <a:ea typeface="Cookie"/>
                <a:cs typeface="Times New Roman" pitchFamily="18" charset="0"/>
                <a:sym typeface="Cookie"/>
              </a:rPr>
              <a:t>PHÉP TRỪ (CÓ NHỚ) TRONG PHẠM VI 1000</a:t>
            </a:r>
            <a:endParaRPr sz="4400" b="0" i="0" u="none" strike="noStrike" cap="none" dirty="0">
              <a:solidFill>
                <a:schemeClr val="lt1"/>
              </a:solidFill>
              <a:latin typeface="Times New Roman" pitchFamily="18" charset="0"/>
              <a:ea typeface="Cookie"/>
              <a:cs typeface="Times New Roman" pitchFamily="18" charset="0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572002" y="5041629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4" name="Google Shape;2614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337" y="1427967"/>
            <a:ext cx="9557359" cy="35726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>
            <p:extLst>
              <p:ext uri="{D42A27DB-BD31-4B8C-83A1-F6EECF244321}">
                <p14:modId xmlns:p14="http://schemas.microsoft.com/office/powerpoint/2010/main" val="1446344959"/>
              </p:ext>
            </p:extLst>
          </p:nvPr>
        </p:nvGraphicFramePr>
        <p:xfrm>
          <a:off x="945242" y="457199"/>
          <a:ext cx="4628841" cy="4240061"/>
        </p:xfrm>
        <a:graphic>
          <a:graphicData uri="http://schemas.openxmlformats.org/drawingml/2006/table">
            <a:tbl>
              <a:tblPr firstRow="1" bandRow="1">
                <a:noFill/>
                <a:tableStyleId>{1FE48C67-604F-4F1F-8C56-4D35BB55C2A9}</a:tableStyleId>
              </a:tblPr>
              <a:tblGrid>
                <a:gridCol w="1542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2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2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7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 dirty="0" err="1"/>
                        <a:t>Trăm</a:t>
                      </a:r>
                      <a:r>
                        <a:rPr lang="en-US" sz="2400" u="none" strike="noStrike" cap="none" dirty="0"/>
                        <a:t> </a:t>
                      </a:r>
                      <a:endParaRPr sz="240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Chục </a:t>
                      </a:r>
                      <a:endParaRPr sz="24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u="none" strike="noStrike" cap="none"/>
                        <a:t>Đơn vị</a:t>
                      </a:r>
                      <a:endParaRPr sz="24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33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351679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741750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8118395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53232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945449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32354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E36C09"/>
                </a:solidFill>
              </a:rPr>
              <a:t>3</a:t>
            </a:r>
            <a:endParaRPr sz="48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67515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solidFill>
                  <a:srgbClr val="E36C09"/>
                </a:solidFill>
              </a:rPr>
              <a:t>9</a:t>
            </a:r>
            <a:endParaRPr sz="48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1279174" y="1292528"/>
            <a:ext cx="901548" cy="90154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1279174" y="2317765"/>
            <a:ext cx="901548" cy="90154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1279174" y="3329146"/>
            <a:ext cx="901548" cy="90154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33" name="Google Shape;3133;p4"/>
          <p:cNvGrpSpPr/>
          <p:nvPr/>
        </p:nvGrpSpPr>
        <p:grpSpPr>
          <a:xfrm>
            <a:off x="3083896" y="2362842"/>
            <a:ext cx="90155" cy="901548"/>
            <a:chOff x="7152671" y="1595686"/>
            <a:chExt cx="90155" cy="901548"/>
          </a:xfrm>
        </p:grpSpPr>
        <p:sp>
          <p:nvSpPr>
            <p:cNvPr id="3134" name="Google Shape;3134;p4"/>
            <p:cNvSpPr/>
            <p:nvPr/>
          </p:nvSpPr>
          <p:spPr>
            <a:xfrm>
              <a:off x="7152671" y="159568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5" name="Google Shape;3135;p4"/>
            <p:cNvSpPr/>
            <p:nvPr/>
          </p:nvSpPr>
          <p:spPr>
            <a:xfrm>
              <a:off x="7152671" y="1685841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6" name="Google Shape;3136;p4"/>
            <p:cNvSpPr/>
            <p:nvPr/>
          </p:nvSpPr>
          <p:spPr>
            <a:xfrm>
              <a:off x="7152671" y="177599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7" name="Google Shape;3137;p4"/>
            <p:cNvSpPr/>
            <p:nvPr/>
          </p:nvSpPr>
          <p:spPr>
            <a:xfrm>
              <a:off x="7152671" y="186615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8" name="Google Shape;3138;p4"/>
            <p:cNvSpPr/>
            <p:nvPr/>
          </p:nvSpPr>
          <p:spPr>
            <a:xfrm>
              <a:off x="7152671" y="195630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9" name="Google Shape;3139;p4"/>
            <p:cNvSpPr/>
            <p:nvPr/>
          </p:nvSpPr>
          <p:spPr>
            <a:xfrm>
              <a:off x="7152671" y="204646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0" name="Google Shape;3140;p4"/>
            <p:cNvSpPr/>
            <p:nvPr/>
          </p:nvSpPr>
          <p:spPr>
            <a:xfrm>
              <a:off x="7152671" y="213661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1" name="Google Shape;3141;p4"/>
            <p:cNvSpPr/>
            <p:nvPr/>
          </p:nvSpPr>
          <p:spPr>
            <a:xfrm>
              <a:off x="7152671" y="222677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2" name="Google Shape;3142;p4"/>
            <p:cNvSpPr/>
            <p:nvPr/>
          </p:nvSpPr>
          <p:spPr>
            <a:xfrm>
              <a:off x="7152671" y="2316924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3" name="Google Shape;3143;p4"/>
            <p:cNvSpPr/>
            <p:nvPr/>
          </p:nvSpPr>
          <p:spPr>
            <a:xfrm>
              <a:off x="7152671" y="2407079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44" name="Google Shape;3144;p4"/>
          <p:cNvGrpSpPr/>
          <p:nvPr/>
        </p:nvGrpSpPr>
        <p:grpSpPr>
          <a:xfrm>
            <a:off x="3241452" y="2362842"/>
            <a:ext cx="90155" cy="901548"/>
            <a:chOff x="7152671" y="1595686"/>
            <a:chExt cx="90155" cy="901548"/>
          </a:xfrm>
        </p:grpSpPr>
        <p:sp>
          <p:nvSpPr>
            <p:cNvPr id="3145" name="Google Shape;3145;p4"/>
            <p:cNvSpPr/>
            <p:nvPr/>
          </p:nvSpPr>
          <p:spPr>
            <a:xfrm>
              <a:off x="7152671" y="159568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6" name="Google Shape;3146;p4"/>
            <p:cNvSpPr/>
            <p:nvPr/>
          </p:nvSpPr>
          <p:spPr>
            <a:xfrm>
              <a:off x="7152671" y="1685841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7" name="Google Shape;3147;p4"/>
            <p:cNvSpPr/>
            <p:nvPr/>
          </p:nvSpPr>
          <p:spPr>
            <a:xfrm>
              <a:off x="7152671" y="177599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8" name="Google Shape;3148;p4"/>
            <p:cNvSpPr/>
            <p:nvPr/>
          </p:nvSpPr>
          <p:spPr>
            <a:xfrm>
              <a:off x="7152671" y="186615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9" name="Google Shape;3149;p4"/>
            <p:cNvSpPr/>
            <p:nvPr/>
          </p:nvSpPr>
          <p:spPr>
            <a:xfrm>
              <a:off x="7152671" y="195630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0" name="Google Shape;3150;p4"/>
            <p:cNvSpPr/>
            <p:nvPr/>
          </p:nvSpPr>
          <p:spPr>
            <a:xfrm>
              <a:off x="7152671" y="204646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1" name="Google Shape;3151;p4"/>
            <p:cNvSpPr/>
            <p:nvPr/>
          </p:nvSpPr>
          <p:spPr>
            <a:xfrm>
              <a:off x="7152671" y="213661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2" name="Google Shape;3152;p4"/>
            <p:cNvSpPr/>
            <p:nvPr/>
          </p:nvSpPr>
          <p:spPr>
            <a:xfrm>
              <a:off x="7152671" y="222677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3" name="Google Shape;3153;p4"/>
            <p:cNvSpPr/>
            <p:nvPr/>
          </p:nvSpPr>
          <p:spPr>
            <a:xfrm>
              <a:off x="7152671" y="2316924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4" name="Google Shape;3154;p4"/>
            <p:cNvSpPr/>
            <p:nvPr/>
          </p:nvSpPr>
          <p:spPr>
            <a:xfrm>
              <a:off x="7152671" y="2407079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55" name="Google Shape;3155;p4"/>
          <p:cNvGrpSpPr/>
          <p:nvPr/>
        </p:nvGrpSpPr>
        <p:grpSpPr>
          <a:xfrm>
            <a:off x="3548211" y="3419862"/>
            <a:ext cx="90155" cy="901548"/>
            <a:chOff x="7152671" y="1595686"/>
            <a:chExt cx="90155" cy="901548"/>
          </a:xfrm>
        </p:grpSpPr>
        <p:sp>
          <p:nvSpPr>
            <p:cNvPr id="3156" name="Google Shape;3156;p4"/>
            <p:cNvSpPr/>
            <p:nvPr/>
          </p:nvSpPr>
          <p:spPr>
            <a:xfrm>
              <a:off x="7152671" y="159568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7" name="Google Shape;3157;p4"/>
            <p:cNvSpPr/>
            <p:nvPr/>
          </p:nvSpPr>
          <p:spPr>
            <a:xfrm>
              <a:off x="7152671" y="1685841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8" name="Google Shape;3158;p4"/>
            <p:cNvSpPr/>
            <p:nvPr/>
          </p:nvSpPr>
          <p:spPr>
            <a:xfrm>
              <a:off x="7152671" y="177599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9" name="Google Shape;3159;p4"/>
            <p:cNvSpPr/>
            <p:nvPr/>
          </p:nvSpPr>
          <p:spPr>
            <a:xfrm>
              <a:off x="7152671" y="186615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0" name="Google Shape;3160;p4"/>
            <p:cNvSpPr/>
            <p:nvPr/>
          </p:nvSpPr>
          <p:spPr>
            <a:xfrm>
              <a:off x="7152671" y="195630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1" name="Google Shape;3161;p4"/>
            <p:cNvSpPr/>
            <p:nvPr/>
          </p:nvSpPr>
          <p:spPr>
            <a:xfrm>
              <a:off x="7152671" y="204646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2" name="Google Shape;3162;p4"/>
            <p:cNvSpPr/>
            <p:nvPr/>
          </p:nvSpPr>
          <p:spPr>
            <a:xfrm>
              <a:off x="7152671" y="213661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3" name="Google Shape;3163;p4"/>
            <p:cNvSpPr/>
            <p:nvPr/>
          </p:nvSpPr>
          <p:spPr>
            <a:xfrm>
              <a:off x="7152671" y="222677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4" name="Google Shape;3164;p4"/>
            <p:cNvSpPr/>
            <p:nvPr/>
          </p:nvSpPr>
          <p:spPr>
            <a:xfrm>
              <a:off x="7152671" y="2316924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5" name="Google Shape;3165;p4"/>
            <p:cNvSpPr/>
            <p:nvPr/>
          </p:nvSpPr>
          <p:spPr>
            <a:xfrm>
              <a:off x="7152671" y="2407079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66" name="Google Shape;3166;p4"/>
          <p:cNvGrpSpPr/>
          <p:nvPr/>
        </p:nvGrpSpPr>
        <p:grpSpPr>
          <a:xfrm>
            <a:off x="3440305" y="2362842"/>
            <a:ext cx="259624" cy="901548"/>
            <a:chOff x="7152671" y="1595686"/>
            <a:chExt cx="259624" cy="901548"/>
          </a:xfrm>
        </p:grpSpPr>
        <p:sp>
          <p:nvSpPr>
            <p:cNvPr id="3167" name="Google Shape;3167;p4"/>
            <p:cNvSpPr/>
            <p:nvPr/>
          </p:nvSpPr>
          <p:spPr>
            <a:xfrm>
              <a:off x="7152671" y="159568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8" name="Google Shape;3168;p4"/>
            <p:cNvSpPr/>
            <p:nvPr/>
          </p:nvSpPr>
          <p:spPr>
            <a:xfrm>
              <a:off x="7152671" y="1685841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9" name="Google Shape;3169;p4"/>
            <p:cNvSpPr/>
            <p:nvPr/>
          </p:nvSpPr>
          <p:spPr>
            <a:xfrm>
              <a:off x="7152671" y="177599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0" name="Google Shape;3170;p4"/>
            <p:cNvSpPr/>
            <p:nvPr/>
          </p:nvSpPr>
          <p:spPr>
            <a:xfrm>
              <a:off x="7152671" y="186615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1" name="Google Shape;3171;p4"/>
            <p:cNvSpPr/>
            <p:nvPr/>
          </p:nvSpPr>
          <p:spPr>
            <a:xfrm>
              <a:off x="7152671" y="195630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2" name="Google Shape;3172;p4"/>
            <p:cNvSpPr/>
            <p:nvPr/>
          </p:nvSpPr>
          <p:spPr>
            <a:xfrm>
              <a:off x="7152671" y="204646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3" name="Google Shape;3173;p4"/>
            <p:cNvSpPr/>
            <p:nvPr/>
          </p:nvSpPr>
          <p:spPr>
            <a:xfrm>
              <a:off x="7152671" y="213661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4" name="Google Shape;3174;p4"/>
            <p:cNvSpPr/>
            <p:nvPr/>
          </p:nvSpPr>
          <p:spPr>
            <a:xfrm>
              <a:off x="7152671" y="222677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5" name="Google Shape;3175;p4"/>
            <p:cNvSpPr/>
            <p:nvPr/>
          </p:nvSpPr>
          <p:spPr>
            <a:xfrm>
              <a:off x="7152671" y="2316924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6" name="Google Shape;3176;p4"/>
            <p:cNvSpPr/>
            <p:nvPr/>
          </p:nvSpPr>
          <p:spPr>
            <a:xfrm>
              <a:off x="7152671" y="2407079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7" name="Google Shape;3177;p4"/>
            <p:cNvSpPr/>
            <p:nvPr/>
          </p:nvSpPr>
          <p:spPr>
            <a:xfrm>
              <a:off x="7322140" y="159568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8" name="Google Shape;3178;p4"/>
            <p:cNvSpPr/>
            <p:nvPr/>
          </p:nvSpPr>
          <p:spPr>
            <a:xfrm>
              <a:off x="7322140" y="1685841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9" name="Google Shape;3179;p4"/>
            <p:cNvSpPr/>
            <p:nvPr/>
          </p:nvSpPr>
          <p:spPr>
            <a:xfrm>
              <a:off x="7322140" y="1775996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0" name="Google Shape;3180;p4"/>
            <p:cNvSpPr/>
            <p:nvPr/>
          </p:nvSpPr>
          <p:spPr>
            <a:xfrm>
              <a:off x="7322140" y="186615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1" name="Google Shape;3181;p4"/>
            <p:cNvSpPr/>
            <p:nvPr/>
          </p:nvSpPr>
          <p:spPr>
            <a:xfrm>
              <a:off x="7322140" y="195630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2" name="Google Shape;3182;p4"/>
            <p:cNvSpPr/>
            <p:nvPr/>
          </p:nvSpPr>
          <p:spPr>
            <a:xfrm>
              <a:off x="7322140" y="204646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3" name="Google Shape;3183;p4"/>
            <p:cNvSpPr/>
            <p:nvPr/>
          </p:nvSpPr>
          <p:spPr>
            <a:xfrm>
              <a:off x="7322140" y="213661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4" name="Google Shape;3184;p4"/>
            <p:cNvSpPr/>
            <p:nvPr/>
          </p:nvSpPr>
          <p:spPr>
            <a:xfrm>
              <a:off x="7322140" y="2226770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5" name="Google Shape;3185;p4"/>
            <p:cNvSpPr/>
            <p:nvPr/>
          </p:nvSpPr>
          <p:spPr>
            <a:xfrm>
              <a:off x="7322140" y="2316924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6" name="Google Shape;3186;p4"/>
            <p:cNvSpPr/>
            <p:nvPr/>
          </p:nvSpPr>
          <p:spPr>
            <a:xfrm>
              <a:off x="7322140" y="2407079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87" name="Google Shape;3187;p4"/>
          <p:cNvGrpSpPr/>
          <p:nvPr/>
        </p:nvGrpSpPr>
        <p:grpSpPr>
          <a:xfrm>
            <a:off x="3059325" y="3417472"/>
            <a:ext cx="396066" cy="901548"/>
            <a:chOff x="2846886" y="1604312"/>
            <a:chExt cx="396066" cy="901548"/>
          </a:xfrm>
        </p:grpSpPr>
        <p:grpSp>
          <p:nvGrpSpPr>
            <p:cNvPr id="3188" name="Google Shape;3188;p4"/>
            <p:cNvGrpSpPr/>
            <p:nvPr/>
          </p:nvGrpSpPr>
          <p:grpSpPr>
            <a:xfrm>
              <a:off x="2846886" y="1604312"/>
              <a:ext cx="90155" cy="901548"/>
              <a:chOff x="7152671" y="1595686"/>
              <a:chExt cx="90155" cy="901548"/>
            </a:xfrm>
          </p:grpSpPr>
          <p:sp>
            <p:nvSpPr>
              <p:cNvPr id="3189" name="Google Shape;3189;p4"/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0" name="Google Shape;3190;p4"/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1" name="Google Shape;3191;p4"/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2" name="Google Shape;3192;p4"/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3" name="Google Shape;3193;p4"/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4" name="Google Shape;3194;p4"/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5" name="Google Shape;3195;p4"/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6" name="Google Shape;3196;p4"/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7" name="Google Shape;3197;p4"/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8" name="Google Shape;3198;p4"/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199" name="Google Shape;3199;p4"/>
            <p:cNvGrpSpPr/>
            <p:nvPr/>
          </p:nvGrpSpPr>
          <p:grpSpPr>
            <a:xfrm>
              <a:off x="3004442" y="1604312"/>
              <a:ext cx="90155" cy="901548"/>
              <a:chOff x="7152671" y="1595686"/>
              <a:chExt cx="90155" cy="901548"/>
            </a:xfrm>
          </p:grpSpPr>
          <p:sp>
            <p:nvSpPr>
              <p:cNvPr id="3200" name="Google Shape;3200;p4"/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1" name="Google Shape;3201;p4"/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2" name="Google Shape;3202;p4"/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3" name="Google Shape;3203;p4"/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4" name="Google Shape;3204;p4"/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5" name="Google Shape;3205;p4"/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6" name="Google Shape;3206;p4"/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7" name="Google Shape;3207;p4"/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8" name="Google Shape;3208;p4"/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9" name="Google Shape;3209;p4"/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10" name="Google Shape;3210;p4"/>
            <p:cNvGrpSpPr/>
            <p:nvPr/>
          </p:nvGrpSpPr>
          <p:grpSpPr>
            <a:xfrm>
              <a:off x="3152797" y="1604312"/>
              <a:ext cx="90155" cy="901548"/>
              <a:chOff x="7152671" y="1595686"/>
              <a:chExt cx="90155" cy="901548"/>
            </a:xfrm>
          </p:grpSpPr>
          <p:sp>
            <p:nvSpPr>
              <p:cNvPr id="3211" name="Google Shape;3211;p4"/>
              <p:cNvSpPr/>
              <p:nvPr/>
            </p:nvSpPr>
            <p:spPr>
              <a:xfrm>
                <a:off x="7152671" y="1595686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2" name="Google Shape;3212;p4"/>
              <p:cNvSpPr/>
              <p:nvPr/>
            </p:nvSpPr>
            <p:spPr>
              <a:xfrm>
                <a:off x="7152671" y="1685841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3" name="Google Shape;3213;p4"/>
              <p:cNvSpPr/>
              <p:nvPr/>
            </p:nvSpPr>
            <p:spPr>
              <a:xfrm>
                <a:off x="7152671" y="1775996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4" name="Google Shape;3214;p4"/>
              <p:cNvSpPr/>
              <p:nvPr/>
            </p:nvSpPr>
            <p:spPr>
              <a:xfrm>
                <a:off x="7152671" y="186615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5" name="Google Shape;3215;p4"/>
              <p:cNvSpPr/>
              <p:nvPr/>
            </p:nvSpPr>
            <p:spPr>
              <a:xfrm>
                <a:off x="7152671" y="1956305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6" name="Google Shape;3216;p4"/>
              <p:cNvSpPr/>
              <p:nvPr/>
            </p:nvSpPr>
            <p:spPr>
              <a:xfrm>
                <a:off x="7152671" y="204646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7" name="Google Shape;3217;p4"/>
              <p:cNvSpPr/>
              <p:nvPr/>
            </p:nvSpPr>
            <p:spPr>
              <a:xfrm>
                <a:off x="7152671" y="2136615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8" name="Google Shape;3218;p4"/>
              <p:cNvSpPr/>
              <p:nvPr/>
            </p:nvSpPr>
            <p:spPr>
              <a:xfrm>
                <a:off x="7152671" y="2226770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9" name="Google Shape;3219;p4"/>
              <p:cNvSpPr/>
              <p:nvPr/>
            </p:nvSpPr>
            <p:spPr>
              <a:xfrm>
                <a:off x="7152671" y="2316924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0" name="Google Shape;3220;p4"/>
              <p:cNvSpPr/>
              <p:nvPr/>
            </p:nvSpPr>
            <p:spPr>
              <a:xfrm>
                <a:off x="7152671" y="2407079"/>
                <a:ext cx="90155" cy="90155"/>
              </a:xfrm>
              <a:prstGeom prst="rect">
                <a:avLst/>
              </a:prstGeom>
              <a:solidFill>
                <a:srgbClr val="DAEEF3"/>
              </a:solidFill>
              <a:ln w="9525" cap="flat" cmpd="sng">
                <a:solidFill>
                  <a:srgbClr val="31859B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221" name="Google Shape;3221;p4"/>
          <p:cNvGrpSpPr/>
          <p:nvPr/>
        </p:nvGrpSpPr>
        <p:grpSpPr>
          <a:xfrm>
            <a:off x="4626629" y="3498576"/>
            <a:ext cx="90155" cy="726843"/>
            <a:chOff x="4824133" y="1438424"/>
            <a:chExt cx="90155" cy="726843"/>
          </a:xfrm>
        </p:grpSpPr>
        <p:sp>
          <p:nvSpPr>
            <p:cNvPr id="3222" name="Google Shape;3222;p4"/>
            <p:cNvSpPr/>
            <p:nvPr/>
          </p:nvSpPr>
          <p:spPr>
            <a:xfrm>
              <a:off x="4824133" y="1438424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3" name="Google Shape;3223;p4"/>
            <p:cNvSpPr/>
            <p:nvPr/>
          </p:nvSpPr>
          <p:spPr>
            <a:xfrm>
              <a:off x="4824133" y="1566898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4" name="Google Shape;3224;p4"/>
            <p:cNvSpPr/>
            <p:nvPr/>
          </p:nvSpPr>
          <p:spPr>
            <a:xfrm>
              <a:off x="4824133" y="1695155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5" name="Google Shape;3225;p4"/>
            <p:cNvSpPr/>
            <p:nvPr/>
          </p:nvSpPr>
          <p:spPr>
            <a:xfrm>
              <a:off x="4824133" y="1823412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6" name="Google Shape;3226;p4"/>
            <p:cNvSpPr/>
            <p:nvPr/>
          </p:nvSpPr>
          <p:spPr>
            <a:xfrm>
              <a:off x="4824133" y="1949288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7" name="Google Shape;3227;p4"/>
            <p:cNvSpPr/>
            <p:nvPr/>
          </p:nvSpPr>
          <p:spPr>
            <a:xfrm>
              <a:off x="4824133" y="2075112"/>
              <a:ext cx="90155" cy="90155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28" name="Google Shape;3228;p4"/>
          <p:cNvSpPr txBox="1"/>
          <p:nvPr/>
        </p:nvSpPr>
        <p:spPr>
          <a:xfrm>
            <a:off x="5936236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 dirty="0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9" name="Google Shape;3229;p4"/>
          <p:cNvSpPr txBox="1"/>
          <p:nvPr/>
        </p:nvSpPr>
        <p:spPr>
          <a:xfrm>
            <a:off x="5685054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30" name="Google Shape;3230;p4"/>
          <p:cNvCxnSpPr/>
          <p:nvPr/>
        </p:nvCxnSpPr>
        <p:spPr>
          <a:xfrm>
            <a:off x="5745480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231" name="Google Shape;3231;p4"/>
          <p:cNvSpPr txBox="1"/>
          <p:nvPr/>
        </p:nvSpPr>
        <p:spPr>
          <a:xfrm>
            <a:off x="644633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E36C09"/>
                </a:solidFill>
              </a:rPr>
              <a:t>7</a:t>
            </a:r>
            <a:endParaRPr sz="36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2" name="Google Shape;3232;p4"/>
          <p:cNvSpPr txBox="1"/>
          <p:nvPr/>
        </p:nvSpPr>
        <p:spPr>
          <a:xfrm>
            <a:off x="7114784" y="1396815"/>
            <a:ext cx="4283902" cy="3970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không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được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9,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16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9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7,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7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nhớ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1.</a:t>
            </a:r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7,7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4,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4</a:t>
            </a:r>
            <a:endParaRPr dirty="0"/>
          </a:p>
          <a:p>
            <a:pPr marL="285750" marR="0" lvl="0" indent="-2857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trừ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2,</a:t>
            </a:r>
            <a:r>
              <a:rPr lang="en-US" dirty="0"/>
              <a:t> </a:t>
            </a:r>
            <a:r>
              <a:rPr lang="en-US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</a:t>
            </a: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</a:t>
            </a:r>
            <a:endParaRPr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8" name="Google Shape;3238;p4"/>
          <p:cNvSpPr txBox="1"/>
          <p:nvPr/>
        </p:nvSpPr>
        <p:spPr>
          <a:xfrm>
            <a:off x="6188398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E36C09"/>
                </a:solidFill>
              </a:rPr>
              <a:t>4</a:t>
            </a:r>
            <a:endParaRPr sz="36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1" name="Google Shape;3241;p4"/>
          <p:cNvSpPr txBox="1"/>
          <p:nvPr/>
        </p:nvSpPr>
        <p:spPr>
          <a:xfrm>
            <a:off x="5921805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E36C09"/>
                </a:solidFill>
              </a:rPr>
              <a:t>2</a:t>
            </a:r>
            <a:endParaRPr sz="3600" b="1" dirty="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42" name="Google Shape;3242;p4"/>
          <p:cNvGrpSpPr/>
          <p:nvPr/>
        </p:nvGrpSpPr>
        <p:grpSpPr>
          <a:xfrm>
            <a:off x="2012145" y="5313960"/>
            <a:ext cx="3900930" cy="936030"/>
            <a:chOff x="6881370" y="4098709"/>
            <a:chExt cx="3900930" cy="936030"/>
          </a:xfrm>
        </p:grpSpPr>
        <p:sp>
          <p:nvSpPr>
            <p:cNvPr id="3243" name="Google Shape;3243;p4"/>
            <p:cNvSpPr txBox="1"/>
            <p:nvPr/>
          </p:nvSpPr>
          <p:spPr>
            <a:xfrm>
              <a:off x="7021028" y="4098709"/>
              <a:ext cx="3748572" cy="9232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dirty="0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 dirty="0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4" name="Google Shape;324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28" name="Google Shape;3227;p4"/>
          <p:cNvSpPr/>
          <p:nvPr/>
        </p:nvSpPr>
        <p:spPr>
          <a:xfrm flipV="1">
            <a:off x="4603230" y="3289959"/>
            <a:ext cx="113554" cy="129902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4" name="Google Shape;325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255" name="Google Shape;325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</a:t>
              </a:r>
              <a:r>
                <a:rPr lang="en-US" sz="280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6" name="Google Shape;325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2" name="Google Shape;326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263" name="Google Shape;326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264" name="Google Shape;326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732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412</a:t>
                </a:r>
                <a:endParaRPr/>
              </a:p>
            </p:txBody>
          </p:sp>
          <p:sp>
            <p:nvSpPr>
              <p:cNvPr id="3265" name="Google Shape;326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266" name="Google Shape;326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267" name="Google Shape;326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268" name="Google Shape;326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269" name="Google Shape;326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291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250</a:t>
                </a:r>
                <a:endParaRPr/>
              </a:p>
            </p:txBody>
          </p:sp>
          <p:sp>
            <p:nvSpPr>
              <p:cNvPr id="3270" name="Google Shape;327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271" name="Google Shape;327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272" name="Google Shape;327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273" name="Google Shape;327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274" name="Google Shape;327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991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503</a:t>
                </a:r>
                <a:endParaRPr/>
              </a:p>
            </p:txBody>
          </p:sp>
          <p:sp>
            <p:nvSpPr>
              <p:cNvPr id="3275" name="Google Shape;327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276" name="Google Shape;327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277" name="Google Shape;3277;p6"/>
          <p:cNvSpPr txBox="1"/>
          <p:nvPr/>
        </p:nvSpPr>
        <p:spPr>
          <a:xfrm>
            <a:off x="1566470" y="3820053"/>
            <a:ext cx="91003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</a:rPr>
              <a:t>103</a:t>
            </a:r>
            <a:endParaRPr dirty="0"/>
          </a:p>
        </p:txBody>
      </p:sp>
      <p:sp>
        <p:nvSpPr>
          <p:cNvPr id="3278" name="Google Shape;3278;p6"/>
          <p:cNvSpPr txBox="1"/>
          <p:nvPr/>
        </p:nvSpPr>
        <p:spPr>
          <a:xfrm>
            <a:off x="4163030" y="3820053"/>
            <a:ext cx="82534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</a:rPr>
              <a:t>217</a:t>
            </a:r>
            <a:endParaRPr dirty="0"/>
          </a:p>
        </p:txBody>
      </p:sp>
      <p:sp>
        <p:nvSpPr>
          <p:cNvPr id="3279" name="Google Shape;3279;p6"/>
          <p:cNvSpPr txBox="1"/>
          <p:nvPr/>
        </p:nvSpPr>
        <p:spPr>
          <a:xfrm>
            <a:off x="6669717" y="3820053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006</a:t>
            </a:r>
            <a:endParaRPr dirty="0"/>
          </a:p>
        </p:txBody>
      </p:sp>
      <p:sp>
        <p:nvSpPr>
          <p:cNvPr id="3280" name="Google Shape;3280;p6"/>
          <p:cNvSpPr txBox="1"/>
          <p:nvPr/>
        </p:nvSpPr>
        <p:spPr>
          <a:xfrm>
            <a:off x="9138927" y="3820053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824" y="2048358"/>
            <a:ext cx="9443519" cy="1950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" name="Google Shape;3285;p7"/>
          <p:cNvSpPr/>
          <p:nvPr/>
        </p:nvSpPr>
        <p:spPr>
          <a:xfrm>
            <a:off x="975169" y="1383214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86" name="Google Shape;328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287" name="Google Shape;328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288" name="Google Shape;328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89" name="Google Shape;3289;p7"/>
          <p:cNvGrpSpPr/>
          <p:nvPr/>
        </p:nvGrpSpPr>
        <p:grpSpPr>
          <a:xfrm>
            <a:off x="1566470" y="3103664"/>
            <a:ext cx="1147790" cy="1384954"/>
            <a:chOff x="1566470" y="2095726"/>
            <a:chExt cx="1147790" cy="1384954"/>
          </a:xfrm>
        </p:grpSpPr>
        <p:grpSp>
          <p:nvGrpSpPr>
            <p:cNvPr id="3290" name="Google Shape;3290;p7"/>
            <p:cNvGrpSpPr/>
            <p:nvPr/>
          </p:nvGrpSpPr>
          <p:grpSpPr>
            <a:xfrm>
              <a:off x="1566470" y="2095726"/>
              <a:ext cx="1147790" cy="1384954"/>
              <a:chOff x="1697011" y="2095726"/>
              <a:chExt cx="1147790" cy="1384954"/>
            </a:xfrm>
          </p:grpSpPr>
          <p:sp>
            <p:nvSpPr>
              <p:cNvPr id="3291" name="Google Shape;3291;p7"/>
              <p:cNvSpPr txBox="1"/>
              <p:nvPr/>
            </p:nvSpPr>
            <p:spPr>
              <a:xfrm>
                <a:off x="1934771" y="2095726"/>
                <a:ext cx="910030" cy="13849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</a:rPr>
                  <a:t>362</a:t>
                </a:r>
                <a:endParaRPr dirty="0"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 dirty="0"/>
              </a:p>
            </p:txBody>
          </p:sp>
          <p:sp>
            <p:nvSpPr>
              <p:cNvPr id="3292" name="Google Shape;329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293" name="Google Shape;329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294" name="Google Shape;329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295" name="Google Shape;329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296" name="Google Shape;329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 dirty="0"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 dirty="0"/>
              </a:p>
            </p:txBody>
          </p:sp>
          <p:sp>
            <p:nvSpPr>
              <p:cNvPr id="3297" name="Google Shape;329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298" name="Google Shape;329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299" name="Google Shape;329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300" name="Google Shape;330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301" name="Google Shape;330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 dirty="0"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 dirty="0"/>
              </a:p>
            </p:txBody>
          </p:sp>
          <p:sp>
            <p:nvSpPr>
              <p:cNvPr id="3302" name="Google Shape;330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303" name="Google Shape;330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304" name="Google Shape;330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305" name="Google Shape;330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306" name="Google Shape;330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 dirty="0"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 dirty="0"/>
              </a:p>
            </p:txBody>
          </p:sp>
          <p:sp>
            <p:nvSpPr>
              <p:cNvPr id="3307" name="Google Shape;330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308" name="Google Shape;330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309" name="Google Shape;3309;p7"/>
          <p:cNvSpPr txBox="1"/>
          <p:nvPr/>
        </p:nvSpPr>
        <p:spPr>
          <a:xfrm>
            <a:off x="1786950" y="4259348"/>
            <a:ext cx="91003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 dirty="0"/>
          </a:p>
        </p:txBody>
      </p:sp>
      <p:sp>
        <p:nvSpPr>
          <p:cNvPr id="3310" name="Google Shape;3310;p7"/>
          <p:cNvSpPr txBox="1"/>
          <p:nvPr/>
        </p:nvSpPr>
        <p:spPr>
          <a:xfrm>
            <a:off x="4305459" y="4259348"/>
            <a:ext cx="825342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 dirty="0"/>
          </a:p>
        </p:txBody>
      </p:sp>
      <p:sp>
        <p:nvSpPr>
          <p:cNvPr id="3311" name="Google Shape;3311;p7"/>
          <p:cNvSpPr txBox="1"/>
          <p:nvPr/>
        </p:nvSpPr>
        <p:spPr>
          <a:xfrm>
            <a:off x="7035799" y="4259348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016</a:t>
            </a:r>
            <a:endParaRPr dirty="0"/>
          </a:p>
        </p:txBody>
      </p:sp>
      <p:sp>
        <p:nvSpPr>
          <p:cNvPr id="3312" name="Google Shape;3312;p7"/>
          <p:cNvSpPr txBox="1"/>
          <p:nvPr/>
        </p:nvSpPr>
        <p:spPr>
          <a:xfrm>
            <a:off x="9497086" y="4259348"/>
            <a:ext cx="97263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 dirty="0"/>
          </a:p>
        </p:txBody>
      </p:sp>
      <p:sp>
        <p:nvSpPr>
          <p:cNvPr id="3313" name="Google Shape;3313;p7"/>
          <p:cNvSpPr txBox="1"/>
          <p:nvPr/>
        </p:nvSpPr>
        <p:spPr>
          <a:xfrm>
            <a:off x="1281176" y="2396369"/>
            <a:ext cx="9602724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 485 – 128           651 - 635           780 - 68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0" name="Google Shape;3320;p8"/>
          <p:cNvSpPr/>
          <p:nvPr/>
        </p:nvSpPr>
        <p:spPr>
          <a:xfrm>
            <a:off x="697888" y="1562706"/>
            <a:ext cx="570588" cy="570588"/>
          </a:xfrm>
          <a:prstGeom prst="ellipse">
            <a:avLst/>
          </a:prstGeom>
          <a:solidFill>
            <a:schemeClr val="accent4"/>
          </a:solidFill>
          <a:ln w="12700" cap="flat" cmpd="sng">
            <a:solidFill>
              <a:srgbClr val="D6E3B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36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3" name="Google Shape;3323;p8"/>
          <p:cNvSpPr txBox="1"/>
          <p:nvPr/>
        </p:nvSpPr>
        <p:spPr>
          <a:xfrm>
            <a:off x="1892255" y="3560525"/>
            <a:ext cx="308173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giải</a:t>
            </a:r>
            <a:endParaRPr dirty="0"/>
          </a:p>
        </p:txBody>
      </p:sp>
      <p:sp>
        <p:nvSpPr>
          <p:cNvPr id="3325" name="Google Shape;3325;p8"/>
          <p:cNvSpPr txBox="1"/>
          <p:nvPr/>
        </p:nvSpPr>
        <p:spPr>
          <a:xfrm>
            <a:off x="830200" y="4274137"/>
            <a:ext cx="7254874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Số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cây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giống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vườn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ươm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còn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lại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dirty="0" err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sz="2800" dirty="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E36C09"/>
                </a:solidFill>
              </a:rPr>
              <a:t>	456 – 148 = ? ( </a:t>
            </a:r>
            <a:r>
              <a:rPr lang="en-US" sz="2800" dirty="0" err="1">
                <a:solidFill>
                  <a:srgbClr val="E36C09"/>
                </a:solidFill>
              </a:rPr>
              <a:t>cây</a:t>
            </a:r>
            <a:r>
              <a:rPr lang="en-US" sz="2800" dirty="0">
                <a:solidFill>
                  <a:srgbClr val="E36C09"/>
                </a:solidFill>
              </a:rPr>
              <a:t>)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E36C09"/>
                </a:solidFill>
              </a:rPr>
              <a:t>		</a:t>
            </a:r>
            <a:r>
              <a:rPr lang="en-US" sz="2800" dirty="0" err="1">
                <a:solidFill>
                  <a:srgbClr val="E36C09"/>
                </a:solidFill>
              </a:rPr>
              <a:t>Đáp</a:t>
            </a:r>
            <a:r>
              <a:rPr lang="en-US" sz="2800" dirty="0">
                <a:solidFill>
                  <a:srgbClr val="E36C09"/>
                </a:solidFill>
              </a:rPr>
              <a:t> </a:t>
            </a:r>
            <a:r>
              <a:rPr lang="en-US" sz="2800" dirty="0" err="1">
                <a:solidFill>
                  <a:srgbClr val="E36C09"/>
                </a:solidFill>
              </a:rPr>
              <a:t>số</a:t>
            </a:r>
            <a:r>
              <a:rPr lang="en-US" sz="2800" dirty="0">
                <a:solidFill>
                  <a:srgbClr val="E36C09"/>
                </a:solidFill>
              </a:rPr>
              <a:t>: ? </a:t>
            </a:r>
            <a:r>
              <a:rPr lang="en-US" sz="2800" dirty="0" err="1">
                <a:solidFill>
                  <a:srgbClr val="E36C09"/>
                </a:solidFill>
              </a:rPr>
              <a:t>cây</a:t>
            </a:r>
            <a:r>
              <a:rPr lang="en-US" sz="2800" dirty="0">
                <a:solidFill>
                  <a:srgbClr val="E36C09"/>
                </a:solidFill>
              </a:rPr>
              <a:t> </a:t>
            </a:r>
            <a:r>
              <a:rPr lang="en-US" sz="2800" dirty="0" err="1">
                <a:solidFill>
                  <a:srgbClr val="E36C09"/>
                </a:solidFill>
              </a:rPr>
              <a:t>giống</a:t>
            </a:r>
            <a:endParaRPr dirty="0"/>
          </a:p>
        </p:txBody>
      </p:sp>
      <p:sp>
        <p:nvSpPr>
          <p:cNvPr id="3328" name="Google Shape;3328;p8"/>
          <p:cNvSpPr/>
          <p:nvPr/>
        </p:nvSpPr>
        <p:spPr>
          <a:xfrm>
            <a:off x="8085074" y="4257210"/>
            <a:ext cx="812800" cy="51936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9" name="Google Shape;3329;p8"/>
          <p:cNvSpPr/>
          <p:nvPr/>
        </p:nvSpPr>
        <p:spPr>
          <a:xfrm>
            <a:off x="8060130" y="4916045"/>
            <a:ext cx="812800" cy="51936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748" y="1276837"/>
            <a:ext cx="4674185" cy="280008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01458" y="1634213"/>
            <a:ext cx="54633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+mj-lt"/>
              </a:rPr>
              <a:t>      </a:t>
            </a:r>
            <a:r>
              <a:rPr lang="vi-VN" sz="2800" dirty="0">
                <a:latin typeface="+mj-lt"/>
              </a:rPr>
              <a:t>Trong vườn ươm có 456 cây giống. Người ta lấy đi 148 cây giống để trồng rừng. Hỏi trong vườn ươm còn lại bao nhiêu cây</a:t>
            </a: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giống?</a:t>
            </a:r>
            <a:br>
              <a:rPr lang="vi-VN" sz="2800" dirty="0">
                <a:latin typeface="+mj-lt"/>
              </a:rPr>
            </a:br>
            <a:br>
              <a:rPr lang="vi-VN" sz="2800" dirty="0">
                <a:latin typeface="+mj-lt"/>
              </a:rPr>
            </a:br>
            <a:endParaRPr lang="en-US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5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206</Words>
  <Application>Microsoft Office PowerPoint</Application>
  <PresentationFormat>Widescreen</PresentationFormat>
  <Paragraphs>65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Cookie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STD_DELL</cp:lastModifiedBy>
  <cp:revision>31</cp:revision>
  <dcterms:created xsi:type="dcterms:W3CDTF">2021-06-02T01:34:28Z</dcterms:created>
  <dcterms:modified xsi:type="dcterms:W3CDTF">2026-03-28T15:51:01Z</dcterms:modified>
</cp:coreProperties>
</file>