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8"/>
  </p:notesMasterIdLst>
  <p:sldIdLst>
    <p:sldId id="256" r:id="rId2"/>
    <p:sldId id="271" r:id="rId3"/>
    <p:sldId id="272" r:id="rId4"/>
    <p:sldId id="273" r:id="rId5"/>
    <p:sldId id="274" r:id="rId6"/>
    <p:sldId id="280" r:id="rId7"/>
  </p:sldIdLst>
  <p:sldSz cx="12192000" cy="6858000"/>
  <p:notesSz cx="6858000" cy="9144000"/>
  <p:embeddedFontLst>
    <p:embeddedFont>
      <p:font typeface="Cambria Math" panose="02040503050406030204" pitchFamily="18" charset="0"/>
      <p:regular r:id="rId9"/>
    </p:embeddedFont>
    <p:embeddedFont>
      <p:font typeface="Cookie" panose="020B0604020202020204" charset="0"/>
      <p:regular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868"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font" Target="fonts/font2.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8730879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5915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9"/>
        <p:cNvGrpSpPr/>
        <p:nvPr/>
      </p:nvGrpSpPr>
      <p:grpSpPr>
        <a:xfrm>
          <a:off x="0" y="0"/>
          <a:ext cx="0" cy="0"/>
          <a:chOff x="0" y="0"/>
          <a:chExt cx="0" cy="0"/>
        </a:xfrm>
      </p:grpSpPr>
      <p:sp>
        <p:nvSpPr>
          <p:cNvPr id="3560" name="Google Shape;3560;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61" name="Google Shape;3561;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3828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3"/>
        <p:cNvGrpSpPr/>
        <p:nvPr/>
      </p:nvGrpSpPr>
      <p:grpSpPr>
        <a:xfrm>
          <a:off x="0" y="0"/>
          <a:ext cx="0" cy="0"/>
          <a:chOff x="0" y="0"/>
          <a:chExt cx="0" cy="0"/>
        </a:xfrm>
      </p:grpSpPr>
      <p:sp>
        <p:nvSpPr>
          <p:cNvPr id="3564" name="Google Shape;356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65" name="Google Shape;356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8454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5"/>
        <p:cNvGrpSpPr/>
        <p:nvPr/>
      </p:nvGrpSpPr>
      <p:grpSpPr>
        <a:xfrm>
          <a:off x="0" y="0"/>
          <a:ext cx="0" cy="0"/>
          <a:chOff x="0" y="0"/>
          <a:chExt cx="0" cy="0"/>
        </a:xfrm>
      </p:grpSpPr>
      <p:sp>
        <p:nvSpPr>
          <p:cNvPr id="3576" name="Google Shape;3576;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77" name="Google Shape;3577;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12353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8"/>
        <p:cNvGrpSpPr/>
        <p:nvPr/>
      </p:nvGrpSpPr>
      <p:grpSpPr>
        <a:xfrm>
          <a:off x="0" y="0"/>
          <a:ext cx="0" cy="0"/>
          <a:chOff x="0" y="0"/>
          <a:chExt cx="0" cy="0"/>
        </a:xfrm>
      </p:grpSpPr>
      <p:sp>
        <p:nvSpPr>
          <p:cNvPr id="3589" name="Google Shape;3589;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90" name="Google Shape;3590;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9880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Title and Content">
  <p:cSld name="8_Title and Content">
    <p:bg>
      <p:bgPr>
        <a:solidFill>
          <a:srgbClr val="4F6128"/>
        </a:solidFill>
        <a:effectLst/>
      </p:bgPr>
    </p:bg>
    <p:spTree>
      <p:nvGrpSpPr>
        <p:cNvPr id="1" name="Shape 800"/>
        <p:cNvGrpSpPr/>
        <p:nvPr/>
      </p:nvGrpSpPr>
      <p:grpSpPr>
        <a:xfrm>
          <a:off x="0" y="0"/>
          <a:ext cx="0" cy="0"/>
          <a:chOff x="0" y="0"/>
          <a:chExt cx="0" cy="0"/>
        </a:xfrm>
      </p:grpSpPr>
      <p:grpSp>
        <p:nvGrpSpPr>
          <p:cNvPr id="801" name="Google Shape;801;p29"/>
          <p:cNvGrpSpPr/>
          <p:nvPr/>
        </p:nvGrpSpPr>
        <p:grpSpPr>
          <a:xfrm>
            <a:off x="395894" y="219519"/>
            <a:ext cx="11613234" cy="6240131"/>
            <a:chOff x="395894" y="219519"/>
            <a:chExt cx="8518865" cy="4788281"/>
          </a:xfrm>
        </p:grpSpPr>
        <p:sp>
          <p:nvSpPr>
            <p:cNvPr id="802" name="Google Shape;802;p2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3" name="Google Shape;803;p29"/>
            <p:cNvGrpSpPr/>
            <p:nvPr/>
          </p:nvGrpSpPr>
          <p:grpSpPr>
            <a:xfrm>
              <a:off x="8341543" y="2282008"/>
              <a:ext cx="569676" cy="380612"/>
              <a:chOff x="8341543" y="2282008"/>
              <a:chExt cx="569676" cy="380612"/>
            </a:xfrm>
          </p:grpSpPr>
          <p:sp>
            <p:nvSpPr>
              <p:cNvPr id="804" name="Google Shape;804;p2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5" name="Google Shape;805;p2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06" name="Google Shape;806;p2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7" name="Google Shape;807;p29"/>
            <p:cNvGrpSpPr/>
            <p:nvPr/>
          </p:nvGrpSpPr>
          <p:grpSpPr>
            <a:xfrm>
              <a:off x="8341543" y="1721094"/>
              <a:ext cx="569676" cy="380612"/>
              <a:chOff x="8341543" y="1721094"/>
              <a:chExt cx="569676" cy="380612"/>
            </a:xfrm>
          </p:grpSpPr>
          <p:sp>
            <p:nvSpPr>
              <p:cNvPr id="808" name="Google Shape;808;p2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9" name="Google Shape;809;p2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0" name="Google Shape;810;p29"/>
            <p:cNvGrpSpPr/>
            <p:nvPr/>
          </p:nvGrpSpPr>
          <p:grpSpPr>
            <a:xfrm>
              <a:off x="8346273" y="1183592"/>
              <a:ext cx="568486" cy="388014"/>
              <a:chOff x="8346273" y="1183592"/>
              <a:chExt cx="568486" cy="388014"/>
            </a:xfrm>
          </p:grpSpPr>
          <p:sp>
            <p:nvSpPr>
              <p:cNvPr id="811" name="Google Shape;811;p2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2" name="Google Shape;812;p2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3" name="Google Shape;813;p29"/>
            <p:cNvGrpSpPr/>
            <p:nvPr/>
          </p:nvGrpSpPr>
          <p:grpSpPr>
            <a:xfrm>
              <a:off x="8341543" y="606635"/>
              <a:ext cx="569676" cy="388014"/>
              <a:chOff x="8341543" y="606635"/>
              <a:chExt cx="569676" cy="388014"/>
            </a:xfrm>
          </p:grpSpPr>
          <p:sp>
            <p:nvSpPr>
              <p:cNvPr id="814" name="Google Shape;814;p2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5" name="Google Shape;815;p2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6" name="Google Shape;816;p29"/>
            <p:cNvGrpSpPr/>
            <p:nvPr/>
          </p:nvGrpSpPr>
          <p:grpSpPr>
            <a:xfrm>
              <a:off x="8341543" y="2842933"/>
              <a:ext cx="569676" cy="380612"/>
              <a:chOff x="8341543" y="2282008"/>
              <a:chExt cx="569676" cy="380612"/>
            </a:xfrm>
          </p:grpSpPr>
          <p:sp>
            <p:nvSpPr>
              <p:cNvPr id="817" name="Google Shape;817;p2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8" name="Google Shape;818;p2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9" name="Google Shape;819;p29"/>
            <p:cNvGrpSpPr/>
            <p:nvPr/>
          </p:nvGrpSpPr>
          <p:grpSpPr>
            <a:xfrm>
              <a:off x="8341543" y="3403858"/>
              <a:ext cx="569676" cy="380612"/>
              <a:chOff x="8341543" y="2282008"/>
              <a:chExt cx="569676" cy="380612"/>
            </a:xfrm>
          </p:grpSpPr>
          <p:sp>
            <p:nvSpPr>
              <p:cNvPr id="820" name="Google Shape;820;p2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1" name="Google Shape;821;p2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2" name="Google Shape;822;p2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3" name="Google Shape;823;p2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4" name="Google Shape;824;p2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5" name="Google Shape;825;p2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6" name="Google Shape;826;p2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7" name="Google Shape;827;p2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8" name="Google Shape;828;p2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9" name="Google Shape;829;p2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0" name="Google Shape;830;p2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1" name="Google Shape;831;p2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2" name="Google Shape;832;p2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3" name="Google Shape;833;p2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4" name="Google Shape;834;p2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5" name="Google Shape;835;p2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6" name="Google Shape;836;p2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7" name="Google Shape;837;p2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8" name="Google Shape;838;p2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9" name="Google Shape;839;p2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0" name="Google Shape;840;p2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1" name="Google Shape;841;p2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2" name="Google Shape;842;p2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3" name="Google Shape;843;p2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4" name="Google Shape;844;p2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5" name="Google Shape;845;p2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6" name="Google Shape;846;p2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7" name="Google Shape;847;p2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8" name="Google Shape;848;p2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9" name="Google Shape;849;p2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0" name="Google Shape;850;p2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1" name="Google Shape;851;p2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2" name="Google Shape;852;p2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3" name="Google Shape;853;p2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4" name="Google Shape;854;p2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5" name="Google Shape;855;p2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6" name="Google Shape;856;p2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7" name="Google Shape;857;p2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8" name="Google Shape;858;p2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9" name="Google Shape;859;p2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0" name="Google Shape;860;p2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1" name="Google Shape;861;p2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2" name="Google Shape;862;p2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3" name="Google Shape;863;p2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4" name="Google Shape;864;p2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5" name="Google Shape;865;p2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6" name="Google Shape;866;p2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7" name="Google Shape;867;p2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8" name="Google Shape;868;p2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9" name="Google Shape;869;p29"/>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0" name="Google Shape;870;p29"/>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1" name="Google Shape;871;p29"/>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872" name="Google Shape;872;p29"/>
          <p:cNvGrpSpPr/>
          <p:nvPr/>
        </p:nvGrpSpPr>
        <p:grpSpPr>
          <a:xfrm>
            <a:off x="2204474" y="3950454"/>
            <a:ext cx="1973864" cy="2020086"/>
            <a:chOff x="2718975" y="493050"/>
            <a:chExt cx="2013175" cy="2066600"/>
          </a:xfrm>
        </p:grpSpPr>
        <p:sp>
          <p:nvSpPr>
            <p:cNvPr id="873" name="Google Shape;873;p29"/>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4" name="Google Shape;874;p29"/>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5" name="Google Shape;875;p29"/>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6" name="Google Shape;876;p29"/>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7" name="Google Shape;877;p29"/>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8" name="Google Shape;878;p29"/>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9" name="Google Shape;879;p29"/>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0" name="Google Shape;880;p29"/>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1" name="Google Shape;881;p29"/>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2" name="Google Shape;882;p29"/>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3" name="Google Shape;883;p29"/>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4" name="Google Shape;884;p29"/>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5" name="Google Shape;885;p29"/>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6" name="Google Shape;886;p29"/>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7" name="Google Shape;887;p29"/>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8" name="Google Shape;888;p29"/>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9" name="Google Shape;889;p29"/>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0" name="Google Shape;890;p29"/>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1" name="Google Shape;891;p29"/>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2" name="Google Shape;892;p29"/>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3" name="Google Shape;893;p29"/>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4" name="Google Shape;894;p29"/>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5" name="Google Shape;895;p29"/>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6" name="Google Shape;896;p29"/>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7" name="Google Shape;897;p29"/>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8" name="Google Shape;898;p29"/>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9" name="Google Shape;899;p29"/>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0" name="Google Shape;900;p29"/>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1" name="Google Shape;901;p29"/>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2" name="Google Shape;902;p29"/>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3" name="Google Shape;903;p29"/>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4" name="Google Shape;904;p29"/>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5" name="Google Shape;905;p29"/>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6" name="Google Shape;906;p29"/>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7" name="Google Shape;907;p29"/>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8" name="Google Shape;908;p29"/>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9" name="Google Shape;909;p29"/>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0" name="Google Shape;910;p29"/>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1" name="Google Shape;911;p29"/>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2" name="Google Shape;912;p29"/>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3" name="Google Shape;913;p29"/>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4" name="Google Shape;914;p29"/>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5" name="Google Shape;915;p29"/>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6" name="Google Shape;916;p29"/>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7" name="Google Shape;917;p29"/>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8" name="Google Shape;918;p29"/>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9" name="Google Shape;919;p29"/>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0" name="Google Shape;920;p29"/>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1" name="Google Shape;921;p29"/>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2" name="Google Shape;922;p29"/>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3" name="Google Shape;923;p29"/>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4" name="Google Shape;924;p29"/>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5" name="Google Shape;925;p29"/>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6" name="Google Shape;926;p29"/>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7" name="Google Shape;927;p29"/>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8" name="Google Shape;928;p29"/>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9" name="Google Shape;929;p29"/>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0" name="Google Shape;930;p29"/>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1" name="Google Shape;931;p29"/>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2" name="Google Shape;932;p29"/>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3" name="Google Shape;933;p29"/>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4" name="Google Shape;934;p29"/>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5" name="Google Shape;935;p29"/>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6" name="Google Shape;936;p29"/>
          <p:cNvGrpSpPr/>
          <p:nvPr/>
        </p:nvGrpSpPr>
        <p:grpSpPr>
          <a:xfrm>
            <a:off x="1030175" y="1581350"/>
            <a:ext cx="444275" cy="398525"/>
            <a:chOff x="2495125" y="2142250"/>
            <a:chExt cx="444275" cy="398525"/>
          </a:xfrm>
        </p:grpSpPr>
        <p:sp>
          <p:nvSpPr>
            <p:cNvPr id="937" name="Google Shape;937;p2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8" name="Google Shape;938;p2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9" name="Google Shape;939;p29"/>
          <p:cNvGrpSpPr/>
          <p:nvPr/>
        </p:nvGrpSpPr>
        <p:grpSpPr>
          <a:xfrm>
            <a:off x="10561107" y="5038641"/>
            <a:ext cx="291375" cy="281375"/>
            <a:chOff x="3243875" y="2372825"/>
            <a:chExt cx="291375" cy="281375"/>
          </a:xfrm>
        </p:grpSpPr>
        <p:sp>
          <p:nvSpPr>
            <p:cNvPr id="940" name="Google Shape;940;p2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1" name="Google Shape;941;p2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2" name="Google Shape;942;p2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3" name="Google Shape;943;p2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4" name="Google Shape;944;p2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5" name="Google Shape;945;p2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6" name="Google Shape;946;p2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7" name="Google Shape;947;p2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8" name="Google Shape;948;p2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9" name="Google Shape;949;p2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50" name="Google Shape;950;p29"/>
          <p:cNvGrpSpPr/>
          <p:nvPr/>
        </p:nvGrpSpPr>
        <p:grpSpPr>
          <a:xfrm>
            <a:off x="10778557" y="714860"/>
            <a:ext cx="166675" cy="168575"/>
            <a:chOff x="4954425" y="2036375"/>
            <a:chExt cx="166675" cy="168575"/>
          </a:xfrm>
        </p:grpSpPr>
        <p:sp>
          <p:nvSpPr>
            <p:cNvPr id="951" name="Google Shape;951;p2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2" name="Google Shape;952;p2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3" name="Google Shape;953;p29"/>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4" name="Google Shape;954;p29"/>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55" name="Google Shape;955;p29"/>
          <p:cNvGrpSpPr/>
          <p:nvPr/>
        </p:nvGrpSpPr>
        <p:grpSpPr>
          <a:xfrm>
            <a:off x="1274794" y="5541495"/>
            <a:ext cx="166675" cy="168575"/>
            <a:chOff x="4954425" y="2036375"/>
            <a:chExt cx="166675" cy="168575"/>
          </a:xfrm>
        </p:grpSpPr>
        <p:sp>
          <p:nvSpPr>
            <p:cNvPr id="956" name="Google Shape;956;p2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7" name="Google Shape;957;p2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8" name="Google Shape;958;p29"/>
          <p:cNvSpPr txBox="1"/>
          <p:nvPr/>
        </p:nvSpPr>
        <p:spPr>
          <a:xfrm>
            <a:off x="3604226" y="1596479"/>
            <a:ext cx="4752083"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sz="11500">
              <a:solidFill>
                <a:srgbClr val="002060"/>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Effect transition="in" filter="fade">
                                      <p:cBhvr>
                                        <p:cTn id="7" dur="500"/>
                                        <p:tgtEl>
                                          <p:spTgt spid="869"/>
                                        </p:tgtEl>
                                      </p:cBhvr>
                                    </p:animEffect>
                                  </p:childTnLst>
                                </p:cTn>
                              </p:par>
                              <p:par>
                                <p:cTn id="8" presetID="10" presetClass="entr" presetSubtype="0" fill="hold" nodeType="withEffect">
                                  <p:stCondLst>
                                    <p:cond delay="0"/>
                                  </p:stCondLst>
                                  <p:childTnLst>
                                    <p:set>
                                      <p:cBhvr>
                                        <p:cTn id="9" dur="1" fill="hold">
                                          <p:stCondLst>
                                            <p:cond delay="0"/>
                                          </p:stCondLst>
                                        </p:cTn>
                                        <p:tgtEl>
                                          <p:spTgt spid="870"/>
                                        </p:tgtEl>
                                        <p:attrNameLst>
                                          <p:attrName>style.visibility</p:attrName>
                                        </p:attrNameLst>
                                      </p:cBhvr>
                                      <p:to>
                                        <p:strVal val="visible"/>
                                      </p:to>
                                    </p:set>
                                    <p:animEffect transition="in" filter="fade">
                                      <p:cBhvr>
                                        <p:cTn id="10" dur="500"/>
                                        <p:tgtEl>
                                          <p:spTgt spid="870"/>
                                        </p:tgtEl>
                                      </p:cBhvr>
                                    </p:animEffect>
                                  </p:childTnLst>
                                </p:cTn>
                              </p:par>
                              <p:par>
                                <p:cTn id="11" presetID="10" presetClass="entr" presetSubtype="0" fill="hold" nodeType="withEffect">
                                  <p:stCondLst>
                                    <p:cond delay="0"/>
                                  </p:stCondLst>
                                  <p:childTnLst>
                                    <p:set>
                                      <p:cBhvr>
                                        <p:cTn id="12" dur="1" fill="hold">
                                          <p:stCondLst>
                                            <p:cond delay="0"/>
                                          </p:stCondLst>
                                        </p:cTn>
                                        <p:tgtEl>
                                          <p:spTgt spid="871"/>
                                        </p:tgtEl>
                                        <p:attrNameLst>
                                          <p:attrName>style.visibility</p:attrName>
                                        </p:attrNameLst>
                                      </p:cBhvr>
                                      <p:to>
                                        <p:strVal val="visible"/>
                                      </p:to>
                                    </p:set>
                                    <p:animEffect transition="in" filter="fade">
                                      <p:cBhvr>
                                        <p:cTn id="13" dur="500"/>
                                        <p:tgtEl>
                                          <p:spTgt spid="87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872"/>
                                        </p:tgtEl>
                                        <p:attrNameLst>
                                          <p:attrName>style.visibility</p:attrName>
                                        </p:attrNameLst>
                                      </p:cBhvr>
                                      <p:to>
                                        <p:strVal val="visible"/>
                                      </p:to>
                                    </p:set>
                                    <p:animEffect transition="in" filter="fade">
                                      <p:cBhvr>
                                        <p:cTn id="17" dur="1000"/>
                                        <p:tgtEl>
                                          <p:spTgt spid="87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958"/>
                                        </p:tgtEl>
                                        <p:attrNameLst>
                                          <p:attrName>style.visibility</p:attrName>
                                        </p:attrNameLst>
                                      </p:cBhvr>
                                      <p:to>
                                        <p:strVal val="visible"/>
                                      </p:to>
                                    </p:set>
                                    <p:animEffect transition="in" filter="fade">
                                      <p:cBhvr>
                                        <p:cTn id="21" dur="500"/>
                                        <p:tgtEl>
                                          <p:spTgt spid="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5_Title and Content">
  <p:cSld name="15_Title and Content">
    <p:bg>
      <p:bgPr>
        <a:solidFill>
          <a:srgbClr val="4F6128"/>
        </a:solidFill>
        <a:effectLst/>
      </p:bgPr>
    </p:bg>
    <p:spTree>
      <p:nvGrpSpPr>
        <p:cNvPr id="1" name="Shape 959"/>
        <p:cNvGrpSpPr/>
        <p:nvPr/>
      </p:nvGrpSpPr>
      <p:grpSpPr>
        <a:xfrm>
          <a:off x="0" y="0"/>
          <a:ext cx="0" cy="0"/>
          <a:chOff x="0" y="0"/>
          <a:chExt cx="0" cy="0"/>
        </a:xfrm>
      </p:grpSpPr>
      <p:grpSp>
        <p:nvGrpSpPr>
          <p:cNvPr id="960" name="Google Shape;960;p30"/>
          <p:cNvGrpSpPr/>
          <p:nvPr/>
        </p:nvGrpSpPr>
        <p:grpSpPr>
          <a:xfrm>
            <a:off x="395894" y="219519"/>
            <a:ext cx="11613234" cy="6240131"/>
            <a:chOff x="395894" y="219519"/>
            <a:chExt cx="8518865" cy="4788281"/>
          </a:xfrm>
        </p:grpSpPr>
        <p:sp>
          <p:nvSpPr>
            <p:cNvPr id="961" name="Google Shape;961;p3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2" name="Google Shape;962;p30"/>
            <p:cNvGrpSpPr/>
            <p:nvPr/>
          </p:nvGrpSpPr>
          <p:grpSpPr>
            <a:xfrm>
              <a:off x="8341543" y="2282008"/>
              <a:ext cx="569676" cy="380612"/>
              <a:chOff x="8341543" y="2282008"/>
              <a:chExt cx="569676" cy="380612"/>
            </a:xfrm>
          </p:grpSpPr>
          <p:sp>
            <p:nvSpPr>
              <p:cNvPr id="963" name="Google Shape;963;p3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4" name="Google Shape;964;p3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65" name="Google Shape;965;p3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6" name="Google Shape;966;p30"/>
            <p:cNvGrpSpPr/>
            <p:nvPr/>
          </p:nvGrpSpPr>
          <p:grpSpPr>
            <a:xfrm>
              <a:off x="8341543" y="1721094"/>
              <a:ext cx="569676" cy="380612"/>
              <a:chOff x="8341543" y="1721094"/>
              <a:chExt cx="569676" cy="380612"/>
            </a:xfrm>
          </p:grpSpPr>
          <p:sp>
            <p:nvSpPr>
              <p:cNvPr id="967" name="Google Shape;967;p3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8" name="Google Shape;968;p3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69" name="Google Shape;969;p30"/>
            <p:cNvGrpSpPr/>
            <p:nvPr/>
          </p:nvGrpSpPr>
          <p:grpSpPr>
            <a:xfrm>
              <a:off x="8346273" y="1183592"/>
              <a:ext cx="568486" cy="388014"/>
              <a:chOff x="8346273" y="1183592"/>
              <a:chExt cx="568486" cy="388014"/>
            </a:xfrm>
          </p:grpSpPr>
          <p:sp>
            <p:nvSpPr>
              <p:cNvPr id="970" name="Google Shape;970;p3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1" name="Google Shape;971;p3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2" name="Google Shape;972;p30"/>
            <p:cNvGrpSpPr/>
            <p:nvPr/>
          </p:nvGrpSpPr>
          <p:grpSpPr>
            <a:xfrm>
              <a:off x="8341543" y="606635"/>
              <a:ext cx="569676" cy="388014"/>
              <a:chOff x="8341543" y="606635"/>
              <a:chExt cx="569676" cy="388014"/>
            </a:xfrm>
          </p:grpSpPr>
          <p:sp>
            <p:nvSpPr>
              <p:cNvPr id="973" name="Google Shape;973;p3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4" name="Google Shape;974;p3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5" name="Google Shape;975;p30"/>
            <p:cNvGrpSpPr/>
            <p:nvPr/>
          </p:nvGrpSpPr>
          <p:grpSpPr>
            <a:xfrm>
              <a:off x="8341543" y="2842933"/>
              <a:ext cx="569676" cy="380612"/>
              <a:chOff x="8341543" y="2282008"/>
              <a:chExt cx="569676" cy="380612"/>
            </a:xfrm>
          </p:grpSpPr>
          <p:sp>
            <p:nvSpPr>
              <p:cNvPr id="976" name="Google Shape;976;p3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7" name="Google Shape;977;p3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8" name="Google Shape;978;p30"/>
            <p:cNvGrpSpPr/>
            <p:nvPr/>
          </p:nvGrpSpPr>
          <p:grpSpPr>
            <a:xfrm>
              <a:off x="8341543" y="3403858"/>
              <a:ext cx="569676" cy="380612"/>
              <a:chOff x="8341543" y="2282008"/>
              <a:chExt cx="569676" cy="380612"/>
            </a:xfrm>
          </p:grpSpPr>
          <p:sp>
            <p:nvSpPr>
              <p:cNvPr id="979" name="Google Shape;979;p3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0" name="Google Shape;980;p3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1" name="Google Shape;981;p3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2" name="Google Shape;982;p3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3" name="Google Shape;983;p3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4" name="Google Shape;984;p3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5" name="Google Shape;985;p3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6" name="Google Shape;986;p3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7" name="Google Shape;987;p3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8" name="Google Shape;988;p3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9" name="Google Shape;989;p3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0" name="Google Shape;990;p3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1" name="Google Shape;991;p3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2" name="Google Shape;992;p3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3" name="Google Shape;993;p3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4" name="Google Shape;994;p3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5" name="Google Shape;995;p3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6" name="Google Shape;996;p3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7" name="Google Shape;997;p3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8" name="Google Shape;998;p3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9" name="Google Shape;999;p3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0" name="Google Shape;1000;p3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1" name="Google Shape;1001;p3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2" name="Google Shape;1002;p3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3" name="Google Shape;1003;p3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4" name="Google Shape;1004;p3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5" name="Google Shape;1005;p3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6" name="Google Shape;1006;p3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7" name="Google Shape;1007;p3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8" name="Google Shape;1008;p3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9" name="Google Shape;1009;p3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0" name="Google Shape;1010;p3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1" name="Google Shape;1011;p3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2" name="Google Shape;1012;p3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3" name="Google Shape;1013;p3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4" name="Google Shape;1014;p3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5" name="Google Shape;1015;p3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6" name="Google Shape;1016;p3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7" name="Google Shape;1017;p3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8" name="Google Shape;1018;p3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9" name="Google Shape;1019;p3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0" name="Google Shape;1020;p3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1" name="Google Shape;1021;p3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2" name="Google Shape;1022;p3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3" name="Google Shape;1023;p3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4" name="Google Shape;1024;p3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5" name="Google Shape;1025;p3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6" name="Google Shape;1026;p3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7" name="Google Shape;1027;p3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1028" name="Google Shape;1028;p30"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231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dirty="0">
                  <a:solidFill>
                    <a:srgbClr val="76923C"/>
                  </a:solidFill>
                  <a:latin typeface="Times New Roman" pitchFamily="18" charset="0"/>
                  <a:ea typeface="Cookie"/>
                  <a:cs typeface="Times New Roman" pitchFamily="18" charset="0"/>
                  <a:sym typeface="Cookie"/>
                </a:rPr>
                <a:t>CHỦ ĐỀ 12</a:t>
              </a:r>
              <a:endParaRPr sz="2800" b="0" i="0" u="none" strike="noStrike" cap="none" dirty="0">
                <a:solidFill>
                  <a:srgbClr val="76923C"/>
                </a:solidFill>
                <a:latin typeface="Times New Roman" pitchFamily="18" charset="0"/>
                <a:ea typeface="Cookie"/>
                <a:cs typeface="Times New Roman" pitchFamily="18" charset="0"/>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dirty="0">
                <a:solidFill>
                  <a:srgbClr val="4F6128"/>
                </a:solidFill>
                <a:latin typeface="Cambria Math" pitchFamily="18" charset="0"/>
                <a:ea typeface="Cambria Math" pitchFamily="18" charset="0"/>
                <a:cs typeface="Cookie"/>
                <a:sym typeface="Cookie"/>
              </a:rPr>
              <a:t>PHÉP CỘNG, PHÉP TRỪ TRONG PHẠM VI 1000</a:t>
            </a:r>
            <a:endParaRPr sz="3600" b="0" i="0" u="none" strike="noStrike" cap="none" dirty="0">
              <a:solidFill>
                <a:srgbClr val="4F6128"/>
              </a:solidFill>
              <a:latin typeface="Cambria Math" pitchFamily="18" charset="0"/>
              <a:ea typeface="Cambria Math" pitchFamily="18" charset="0"/>
              <a:cs typeface="Cookie"/>
              <a:sym typeface="Cookie"/>
            </a:endParaRPr>
          </a:p>
        </p:txBody>
      </p:sp>
      <p:sp>
        <p:nvSpPr>
          <p:cNvPr id="2603" name="Google Shape;2603;p1"/>
          <p:cNvSpPr txBox="1"/>
          <p:nvPr/>
        </p:nvSpPr>
        <p:spPr>
          <a:xfrm>
            <a:off x="2474640" y="2129251"/>
            <a:ext cx="6949441" cy="28007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dirty="0">
                <a:solidFill>
                  <a:schemeClr val="lt1"/>
                </a:solidFill>
                <a:latin typeface="Times New Roman" pitchFamily="18" charset="0"/>
                <a:ea typeface="Cookie"/>
                <a:cs typeface="Times New Roman" pitchFamily="18" charset="0"/>
                <a:sym typeface="Cookie"/>
              </a:rPr>
              <a:t>BÀI 62:</a:t>
            </a:r>
            <a:endParaRPr dirty="0">
              <a:latin typeface="Times New Roman" pitchFamily="18" charset="0"/>
              <a:cs typeface="Times New Roman" pitchFamily="18" charset="0"/>
            </a:endParaRPr>
          </a:p>
          <a:p>
            <a:pPr marL="0" marR="0" lvl="0" indent="0" algn="ctr" rtl="0">
              <a:spcBef>
                <a:spcPts val="0"/>
              </a:spcBef>
              <a:spcAft>
                <a:spcPts val="0"/>
              </a:spcAft>
              <a:buNone/>
            </a:pPr>
            <a:r>
              <a:rPr lang="en-US" sz="4400" b="0" i="0" u="none" strike="noStrike" cap="none" dirty="0">
                <a:solidFill>
                  <a:schemeClr val="lt1"/>
                </a:solidFill>
                <a:latin typeface="Times New Roman" pitchFamily="18" charset="0"/>
                <a:ea typeface="Cookie"/>
                <a:cs typeface="Times New Roman" pitchFamily="18" charset="0"/>
                <a:sym typeface="Cookie"/>
              </a:rPr>
              <a:t>PHÉP TRỪ (CÓ NHỚ) TRONG PHẠM VI 1000</a:t>
            </a:r>
            <a:endParaRPr lang="vi-VN" sz="4400" b="0" i="0" u="none" strike="noStrike" cap="none" dirty="0">
              <a:solidFill>
                <a:schemeClr val="lt1"/>
              </a:solidFill>
              <a:latin typeface="Times New Roman" pitchFamily="18" charset="0"/>
              <a:ea typeface="Cookie"/>
              <a:cs typeface="Times New Roman" pitchFamily="18" charset="0"/>
              <a:sym typeface="Cookie"/>
            </a:endParaRPr>
          </a:p>
          <a:p>
            <a:pPr marL="0" marR="0" lvl="0" indent="0" algn="ctr" rtl="0">
              <a:spcBef>
                <a:spcPts val="0"/>
              </a:spcBef>
              <a:spcAft>
                <a:spcPts val="0"/>
              </a:spcAft>
              <a:buNone/>
            </a:pPr>
            <a:r>
              <a:rPr lang="vi-VN" sz="4400" dirty="0">
                <a:solidFill>
                  <a:schemeClr val="lt1"/>
                </a:solidFill>
                <a:latin typeface="Times New Roman" pitchFamily="18" charset="0"/>
                <a:ea typeface="Cookie"/>
                <a:cs typeface="Times New Roman" pitchFamily="18" charset="0"/>
                <a:sym typeface="Cookie"/>
              </a:rPr>
              <a:t>Tiết 3</a:t>
            </a:r>
            <a:endParaRPr sz="4400" b="0" i="0" u="none" strike="noStrike" cap="none" dirty="0">
              <a:solidFill>
                <a:schemeClr val="lt1"/>
              </a:solidFill>
              <a:latin typeface="Times New Roman" pitchFamily="18" charset="0"/>
              <a:ea typeface="Cookie"/>
              <a:cs typeface="Times New Roman" pitchFamily="18" charset="0"/>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62"/>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66"/>
        <p:cNvGrpSpPr/>
        <p:nvPr/>
      </p:nvGrpSpPr>
      <p:grpSpPr>
        <a:xfrm>
          <a:off x="0" y="0"/>
          <a:ext cx="0" cy="0"/>
          <a:chOff x="0" y="0"/>
          <a:chExt cx="0" cy="0"/>
        </a:xfrm>
      </p:grpSpPr>
      <p:grpSp>
        <p:nvGrpSpPr>
          <p:cNvPr id="3567" name="Google Shape;3567;p17"/>
          <p:cNvGrpSpPr/>
          <p:nvPr/>
        </p:nvGrpSpPr>
        <p:grpSpPr>
          <a:xfrm>
            <a:off x="3001393" y="672425"/>
            <a:ext cx="7565087" cy="595790"/>
            <a:chOff x="1296327" y="1622386"/>
            <a:chExt cx="7565087" cy="595790"/>
          </a:xfrm>
        </p:grpSpPr>
        <p:sp>
          <p:nvSpPr>
            <p:cNvPr id="3568" name="Google Shape;3568;p17"/>
            <p:cNvSpPr txBox="1"/>
            <p:nvPr/>
          </p:nvSpPr>
          <p:spPr>
            <a:xfrm>
              <a:off x="1866914" y="1622386"/>
              <a:ext cx="6994500"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err="1">
                  <a:solidFill>
                    <a:schemeClr val="dk1"/>
                  </a:solidFill>
                  <a:latin typeface="Arial"/>
                  <a:ea typeface="Arial"/>
                  <a:cs typeface="Arial"/>
                  <a:sym typeface="Arial"/>
                </a:rPr>
                <a:t>Tính</a:t>
              </a:r>
              <a:r>
                <a:rPr lang="en-US" sz="2800" dirty="0">
                  <a:solidFill>
                    <a:schemeClr val="dk1"/>
                  </a:solidFill>
                  <a:latin typeface="Arial"/>
                  <a:ea typeface="Arial"/>
                  <a:cs typeface="Arial"/>
                  <a:sym typeface="Arial"/>
                </a:rPr>
                <a:t> ( </a:t>
              </a:r>
              <a:r>
                <a:rPr lang="en-US" sz="2800" dirty="0" err="1">
                  <a:solidFill>
                    <a:schemeClr val="dk1"/>
                  </a:solidFill>
                  <a:latin typeface="Arial"/>
                  <a:ea typeface="Arial"/>
                  <a:cs typeface="Arial"/>
                  <a:sym typeface="Arial"/>
                </a:rPr>
                <a:t>theo</a:t>
              </a:r>
              <a:r>
                <a:rPr lang="en-US" sz="2800" dirty="0">
                  <a:solidFill>
                    <a:schemeClr val="dk1"/>
                  </a:solidFill>
                  <a:latin typeface="Arial"/>
                  <a:ea typeface="Arial"/>
                  <a:cs typeface="Arial"/>
                  <a:sym typeface="Arial"/>
                </a:rPr>
                <a:t> </a:t>
              </a:r>
              <a:r>
                <a:rPr lang="en-US" sz="2800" dirty="0" err="1">
                  <a:solidFill>
                    <a:schemeClr val="dk1"/>
                  </a:solidFill>
                  <a:latin typeface="Arial"/>
                  <a:ea typeface="Arial"/>
                  <a:cs typeface="Arial"/>
                  <a:sym typeface="Arial"/>
                </a:rPr>
                <a:t>mẫu</a:t>
              </a:r>
              <a:r>
                <a:rPr lang="en-US" sz="2800" dirty="0">
                  <a:solidFill>
                    <a:schemeClr val="dk1"/>
                  </a:solidFill>
                  <a:latin typeface="Arial"/>
                  <a:ea typeface="Arial"/>
                  <a:cs typeface="Arial"/>
                  <a:sym typeface="Arial"/>
                </a:rPr>
                <a:t>).</a:t>
              </a:r>
              <a:endParaRPr sz="2800" dirty="0">
                <a:solidFill>
                  <a:schemeClr val="dk1"/>
                </a:solidFill>
                <a:latin typeface="Arial"/>
                <a:ea typeface="Arial"/>
                <a:cs typeface="Arial"/>
                <a:sym typeface="Arial"/>
              </a:endParaRPr>
            </a:p>
          </p:txBody>
        </p:sp>
        <p:sp>
          <p:nvSpPr>
            <p:cNvPr id="3569" name="Google Shape;3569;p1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sp>
        <p:nvSpPr>
          <p:cNvPr id="2" name="Rectangle 1"/>
          <p:cNvSpPr/>
          <p:nvPr/>
        </p:nvSpPr>
        <p:spPr>
          <a:xfrm>
            <a:off x="2029217" y="1443820"/>
            <a:ext cx="4672208" cy="1384995"/>
          </a:xfrm>
          <a:prstGeom prst="rect">
            <a:avLst/>
          </a:prstGeom>
        </p:spPr>
        <p:txBody>
          <a:bodyPr wrap="square">
            <a:spAutoFit/>
          </a:bodyPr>
          <a:lstStyle/>
          <a:p>
            <a:pPr algn="just"/>
            <a:r>
              <a:rPr lang="en-US" sz="2800" dirty="0" err="1">
                <a:latin typeface="Times New Roman" pitchFamily="18" charset="0"/>
                <a:cs typeface="Times New Roman" pitchFamily="18" charset="0"/>
              </a:rPr>
              <a:t>Mẫu</a:t>
            </a:r>
            <a:r>
              <a:rPr lang="en-US" sz="2800" dirty="0">
                <a:latin typeface="Times New Roman" pitchFamily="18" charset="0"/>
                <a:cs typeface="Times New Roman" pitchFamily="18" charset="0"/>
              </a:rPr>
              <a:t>:     800 + 200 = 1 000</a:t>
            </a:r>
          </a:p>
          <a:p>
            <a:pPr algn="just"/>
            <a:r>
              <a:rPr lang="en-US" sz="2800" dirty="0">
                <a:latin typeface="Times New Roman" pitchFamily="18" charset="0"/>
                <a:cs typeface="Times New Roman" pitchFamily="18" charset="0"/>
              </a:rPr>
              <a:t>            1 000 – 200 = 800</a:t>
            </a:r>
          </a:p>
          <a:p>
            <a:pPr algn="just"/>
            <a:r>
              <a:rPr lang="en-US" sz="2800" dirty="0">
                <a:latin typeface="Times New Roman" pitchFamily="18" charset="0"/>
                <a:cs typeface="Times New Roman" pitchFamily="18" charset="0"/>
              </a:rPr>
              <a:t>            1 000 – 800 = 200</a:t>
            </a:r>
          </a:p>
        </p:txBody>
      </p:sp>
      <p:sp>
        <p:nvSpPr>
          <p:cNvPr id="3" name="Rectangle 2"/>
          <p:cNvSpPr/>
          <p:nvPr/>
        </p:nvSpPr>
        <p:spPr>
          <a:xfrm>
            <a:off x="1453018" y="3397880"/>
            <a:ext cx="9507256" cy="1938992"/>
          </a:xfrm>
          <a:prstGeom prst="rect">
            <a:avLst/>
          </a:prstGeom>
        </p:spPr>
        <p:txBody>
          <a:bodyPr wrap="square">
            <a:spAutoFit/>
          </a:bodyPr>
          <a:lstStyle/>
          <a:p>
            <a:r>
              <a:rPr lang="pt-BR" sz="4000" b="1" dirty="0">
                <a:solidFill>
                  <a:srgbClr val="FFC000"/>
                </a:solidFill>
                <a:latin typeface="Times New Roman" pitchFamily="18" charset="0"/>
                <a:cs typeface="Times New Roman" pitchFamily="18" charset="0"/>
              </a:rPr>
              <a:t>a) 300 + 700 =                b) 400 + 600 =</a:t>
            </a:r>
          </a:p>
          <a:p>
            <a:r>
              <a:rPr lang="pt-BR" sz="4000" b="1" dirty="0">
                <a:solidFill>
                  <a:srgbClr val="FFC000"/>
                </a:solidFill>
                <a:latin typeface="Times New Roman" pitchFamily="18" charset="0"/>
                <a:cs typeface="Times New Roman" pitchFamily="18" charset="0"/>
              </a:rPr>
              <a:t>  1 000 – 300 =                   1 000 – 400 =</a:t>
            </a:r>
          </a:p>
          <a:p>
            <a:r>
              <a:rPr lang="pt-BR" sz="4000" b="1" dirty="0">
                <a:solidFill>
                  <a:srgbClr val="FFC000"/>
                </a:solidFill>
                <a:latin typeface="Times New Roman" pitchFamily="18" charset="0"/>
                <a:cs typeface="Times New Roman" pitchFamily="18" charset="0"/>
              </a:rPr>
              <a:t>  1 000 – 700 =                   1 000 – 600 =</a:t>
            </a:r>
          </a:p>
        </p:txBody>
      </p:sp>
      <p:sp>
        <p:nvSpPr>
          <p:cNvPr id="4" name="Rectangle 3"/>
          <p:cNvSpPr/>
          <p:nvPr/>
        </p:nvSpPr>
        <p:spPr>
          <a:xfrm>
            <a:off x="4784942" y="3397879"/>
            <a:ext cx="1202499" cy="6355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C000"/>
                </a:solidFill>
                <a:latin typeface="Times New Roman" pitchFamily="18" charset="0"/>
                <a:cs typeface="Times New Roman" pitchFamily="18" charset="0"/>
              </a:rPr>
              <a:t>1000</a:t>
            </a:r>
          </a:p>
        </p:txBody>
      </p:sp>
      <p:sp>
        <p:nvSpPr>
          <p:cNvPr id="13" name="Rectangle 12"/>
          <p:cNvSpPr/>
          <p:nvPr/>
        </p:nvSpPr>
        <p:spPr>
          <a:xfrm>
            <a:off x="4784941" y="4057943"/>
            <a:ext cx="1027135" cy="635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C000"/>
                </a:solidFill>
                <a:latin typeface="Times New Roman" pitchFamily="18" charset="0"/>
                <a:cs typeface="Times New Roman" pitchFamily="18" charset="0"/>
              </a:rPr>
              <a:t>700</a:t>
            </a:r>
          </a:p>
        </p:txBody>
      </p:sp>
      <p:sp>
        <p:nvSpPr>
          <p:cNvPr id="14" name="Rectangle 13"/>
          <p:cNvSpPr/>
          <p:nvPr/>
        </p:nvSpPr>
        <p:spPr>
          <a:xfrm>
            <a:off x="4784942" y="4705970"/>
            <a:ext cx="1027135" cy="6355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C000"/>
                </a:solidFill>
                <a:latin typeface="Times New Roman" pitchFamily="18" charset="0"/>
                <a:cs typeface="Times New Roman" pitchFamily="18" charset="0"/>
              </a:rPr>
              <a:t>300</a:t>
            </a:r>
          </a:p>
        </p:txBody>
      </p:sp>
      <p:sp>
        <p:nvSpPr>
          <p:cNvPr id="15" name="Rectangle 14"/>
          <p:cNvSpPr/>
          <p:nvPr/>
        </p:nvSpPr>
        <p:spPr>
          <a:xfrm>
            <a:off x="9609550" y="3397878"/>
            <a:ext cx="1202499" cy="6355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C000"/>
                </a:solidFill>
                <a:latin typeface="Times New Roman" pitchFamily="18" charset="0"/>
                <a:cs typeface="Times New Roman" pitchFamily="18" charset="0"/>
              </a:rPr>
              <a:t>1000</a:t>
            </a:r>
          </a:p>
        </p:txBody>
      </p:sp>
      <p:sp>
        <p:nvSpPr>
          <p:cNvPr id="16" name="Rectangle 15"/>
          <p:cNvSpPr/>
          <p:nvPr/>
        </p:nvSpPr>
        <p:spPr>
          <a:xfrm>
            <a:off x="9933139" y="4033379"/>
            <a:ext cx="1027135" cy="635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C000"/>
                </a:solidFill>
                <a:latin typeface="Times New Roman" pitchFamily="18" charset="0"/>
                <a:cs typeface="Times New Roman" pitchFamily="18" charset="0"/>
              </a:rPr>
              <a:t>600</a:t>
            </a:r>
          </a:p>
        </p:txBody>
      </p:sp>
      <p:sp>
        <p:nvSpPr>
          <p:cNvPr id="17" name="Rectangle 16"/>
          <p:cNvSpPr/>
          <p:nvPr/>
        </p:nvSpPr>
        <p:spPr>
          <a:xfrm>
            <a:off x="9870509" y="4646997"/>
            <a:ext cx="1164921" cy="6021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C000"/>
                </a:solidFill>
                <a:latin typeface="Times New Roman" pitchFamily="18" charset="0"/>
                <a:cs typeface="Times New Roman" pitchFamily="18" charset="0"/>
              </a:rPr>
              <a:t>400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67"/>
                                        </p:tgtEl>
                                        <p:attrNameLst>
                                          <p:attrName>style.visibility</p:attrName>
                                        </p:attrNameLst>
                                      </p:cBhvr>
                                      <p:to>
                                        <p:strVal val="visible"/>
                                      </p:to>
                                    </p:set>
                                    <p:animEffect transition="in" filter="fade">
                                      <p:cBhvr>
                                        <p:cTn id="7" dur="500"/>
                                        <p:tgtEl>
                                          <p:spTgt spid="356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circle(in)">
                                      <p:cBhvr>
                                        <p:cTn id="19" dur="2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circle(in)">
                                      <p:cBhvr>
                                        <p:cTn id="24" dur="20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heel(1)">
                                      <p:cBhvr>
                                        <p:cTn id="29" dur="20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barn(inVertical)">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barn(inVertical)">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578"/>
        <p:cNvGrpSpPr/>
        <p:nvPr/>
      </p:nvGrpSpPr>
      <p:grpSpPr>
        <a:xfrm>
          <a:off x="0" y="0"/>
          <a:ext cx="0" cy="0"/>
          <a:chOff x="0" y="0"/>
          <a:chExt cx="0" cy="0"/>
        </a:xfrm>
      </p:grpSpPr>
      <p:grpSp>
        <p:nvGrpSpPr>
          <p:cNvPr id="3581" name="Google Shape;3581;p18"/>
          <p:cNvGrpSpPr/>
          <p:nvPr/>
        </p:nvGrpSpPr>
        <p:grpSpPr>
          <a:xfrm>
            <a:off x="1143565" y="900827"/>
            <a:ext cx="4382024" cy="570588"/>
            <a:chOff x="1296327" y="1647588"/>
            <a:chExt cx="4382024" cy="570588"/>
          </a:xfrm>
        </p:grpSpPr>
        <p:sp>
          <p:nvSpPr>
            <p:cNvPr id="3582" name="Google Shape;3582;p18"/>
            <p:cNvSpPr txBox="1"/>
            <p:nvPr/>
          </p:nvSpPr>
          <p:spPr>
            <a:xfrm>
              <a:off x="1866915" y="1694956"/>
              <a:ext cx="381143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err="1">
                  <a:solidFill>
                    <a:schemeClr val="dk1"/>
                  </a:solidFill>
                  <a:latin typeface="Arial"/>
                  <a:ea typeface="Arial"/>
                  <a:cs typeface="Arial"/>
                  <a:sym typeface="Arial"/>
                </a:rPr>
                <a:t>Số</a:t>
              </a:r>
              <a:r>
                <a:rPr lang="en-US" sz="2800" dirty="0">
                  <a:solidFill>
                    <a:schemeClr val="dk1"/>
                  </a:solidFill>
                  <a:latin typeface="Arial"/>
                  <a:ea typeface="Arial"/>
                  <a:cs typeface="Arial"/>
                  <a:sym typeface="Arial"/>
                </a:rPr>
                <a:t>?</a:t>
              </a:r>
              <a:endParaRPr sz="2800" dirty="0">
                <a:solidFill>
                  <a:schemeClr val="dk1"/>
                </a:solidFill>
                <a:latin typeface="Arial"/>
                <a:ea typeface="Arial"/>
                <a:cs typeface="Arial"/>
                <a:sym typeface="Arial"/>
              </a:endParaRPr>
            </a:p>
          </p:txBody>
        </p:sp>
        <p:sp>
          <p:nvSpPr>
            <p:cNvPr id="3583" name="Google Shape;3583;p1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859" y="1615858"/>
            <a:ext cx="9456259" cy="3782860"/>
          </a:xfrm>
          <a:prstGeom prst="rect">
            <a:avLst/>
          </a:prstGeom>
        </p:spPr>
      </p:pic>
      <p:sp>
        <p:nvSpPr>
          <p:cNvPr id="3" name="Isosceles Triangle 2"/>
          <p:cNvSpPr/>
          <p:nvPr/>
        </p:nvSpPr>
        <p:spPr>
          <a:xfrm>
            <a:off x="5969097" y="2035480"/>
            <a:ext cx="1158213" cy="97703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FC000"/>
                </a:solidFill>
                <a:latin typeface="Times New Roman" pitchFamily="18" charset="0"/>
                <a:cs typeface="Times New Roman" pitchFamily="18" charset="0"/>
              </a:rPr>
              <a:t>494</a:t>
            </a:r>
          </a:p>
        </p:txBody>
      </p:sp>
      <p:sp>
        <p:nvSpPr>
          <p:cNvPr id="4" name="Rounded Rectangle 3"/>
          <p:cNvSpPr/>
          <p:nvPr/>
        </p:nvSpPr>
        <p:spPr>
          <a:xfrm>
            <a:off x="9695145" y="2110636"/>
            <a:ext cx="889348" cy="86429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C000"/>
                </a:solidFill>
                <a:latin typeface="Times New Roman" pitchFamily="18" charset="0"/>
                <a:cs typeface="Times New Roman" pitchFamily="18" charset="0"/>
              </a:rPr>
              <a:t>319</a:t>
            </a:r>
          </a:p>
        </p:txBody>
      </p:sp>
      <p:sp>
        <p:nvSpPr>
          <p:cNvPr id="5" name="Rounded Rectangle 4"/>
          <p:cNvSpPr/>
          <p:nvPr/>
        </p:nvSpPr>
        <p:spPr>
          <a:xfrm>
            <a:off x="6159386" y="4246323"/>
            <a:ext cx="792559" cy="67640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C000"/>
                </a:solidFill>
                <a:latin typeface="Times New Roman" pitchFamily="18" charset="0"/>
                <a:cs typeface="Times New Roman" pitchFamily="18" charset="0"/>
              </a:rPr>
              <a:t>191</a:t>
            </a:r>
          </a:p>
        </p:txBody>
      </p:sp>
      <p:sp>
        <p:nvSpPr>
          <p:cNvPr id="6" name="Oval 5"/>
          <p:cNvSpPr/>
          <p:nvPr/>
        </p:nvSpPr>
        <p:spPr>
          <a:xfrm>
            <a:off x="9695145" y="4058433"/>
            <a:ext cx="989556" cy="98955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itchFamily="18" charset="0"/>
                <a:cs typeface="Times New Roman" pitchFamily="18" charset="0"/>
              </a:rPr>
              <a:t>281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81"/>
                                        </p:tgtEl>
                                        <p:attrNameLst>
                                          <p:attrName>style.visibility</p:attrName>
                                        </p:attrNameLst>
                                      </p:cBhvr>
                                      <p:to>
                                        <p:strVal val="visible"/>
                                      </p:to>
                                    </p:set>
                                    <p:animEffect transition="in" filter="fade">
                                      <p:cBhvr>
                                        <p:cTn id="7" dur="500"/>
                                        <p:tgtEl>
                                          <p:spTgt spid="358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591"/>
        <p:cNvGrpSpPr/>
        <p:nvPr/>
      </p:nvGrpSpPr>
      <p:grpSpPr>
        <a:xfrm>
          <a:off x="0" y="0"/>
          <a:ext cx="0" cy="0"/>
          <a:chOff x="0" y="0"/>
          <a:chExt cx="0" cy="0"/>
        </a:xfrm>
      </p:grpSpPr>
      <p:grpSp>
        <p:nvGrpSpPr>
          <p:cNvPr id="3592" name="Google Shape;3592;p19"/>
          <p:cNvGrpSpPr/>
          <p:nvPr/>
        </p:nvGrpSpPr>
        <p:grpSpPr>
          <a:xfrm>
            <a:off x="977307" y="623733"/>
            <a:ext cx="9732252" cy="570588"/>
            <a:chOff x="1296327" y="1647588"/>
            <a:chExt cx="9732252" cy="570588"/>
          </a:xfrm>
        </p:grpSpPr>
        <p:sp>
          <p:nvSpPr>
            <p:cNvPr id="3593" name="Google Shape;3593;p19"/>
            <p:cNvSpPr txBox="1"/>
            <p:nvPr/>
          </p:nvSpPr>
          <p:spPr>
            <a:xfrm>
              <a:off x="1866914" y="1694956"/>
              <a:ext cx="9161665" cy="3077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dirty="0"/>
            </a:p>
          </p:txBody>
        </p:sp>
        <p:sp>
          <p:nvSpPr>
            <p:cNvPr id="3594" name="Google Shape;3594;p1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2" name="Rectangle 1"/>
          <p:cNvSpPr/>
          <p:nvPr/>
        </p:nvSpPr>
        <p:spPr>
          <a:xfrm>
            <a:off x="1648103" y="824969"/>
            <a:ext cx="5369491" cy="1938992"/>
          </a:xfrm>
          <a:prstGeom prst="rect">
            <a:avLst/>
          </a:prstGeom>
        </p:spPr>
        <p:txBody>
          <a:bodyPr wrap="square">
            <a:spAutoFit/>
          </a:bodyPr>
          <a:lstStyle/>
          <a:p>
            <a:pPr algn="just"/>
            <a:r>
              <a:rPr lang="vi-VN" sz="2000" b="1" dirty="0">
                <a:solidFill>
                  <a:srgbClr val="92D050"/>
                </a:solidFill>
                <a:latin typeface="+mj-lt"/>
              </a:rPr>
              <a:t>Kết thúc Đại hội Thể thao Đông Nam Á lần thứ 30, Đoàn Thể thao Việt Nam giành được 288 huy chương gồm Vàng, Bạc và Đồng. Trong đó có 190 huy chương Bạc và Đồng. Hỏi Đoàn Thể thao Việt Nam giành được bao nhiêu huy chương Vàng?</a:t>
            </a:r>
            <a:endParaRPr lang="en-US" sz="2000" b="1" dirty="0">
              <a:solidFill>
                <a:srgbClr val="92D050"/>
              </a:solidFill>
              <a:latin typeface="+mj-l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2362" y="671101"/>
            <a:ext cx="3908120" cy="2898817"/>
          </a:xfrm>
          <a:prstGeom prst="rect">
            <a:avLst/>
          </a:prstGeom>
        </p:spPr>
      </p:pic>
      <p:sp>
        <p:nvSpPr>
          <p:cNvPr id="4" name="Rectangle 3"/>
          <p:cNvSpPr/>
          <p:nvPr/>
        </p:nvSpPr>
        <p:spPr>
          <a:xfrm>
            <a:off x="1820450" y="2908198"/>
            <a:ext cx="5331912" cy="1323439"/>
          </a:xfrm>
          <a:prstGeom prst="rect">
            <a:avLst/>
          </a:prstGeom>
        </p:spPr>
        <p:txBody>
          <a:bodyPr wrap="square">
            <a:spAutoFit/>
          </a:bodyPr>
          <a:lstStyle/>
          <a:p>
            <a:pPr algn="ctr"/>
            <a:r>
              <a:rPr lang="vi-VN" sz="2000" u="sng" dirty="0">
                <a:latin typeface="+mj-lt"/>
              </a:rPr>
              <a:t>Tóm tắt</a:t>
            </a:r>
          </a:p>
          <a:p>
            <a:r>
              <a:rPr lang="vi-VN" sz="2000" dirty="0">
                <a:latin typeface="+mj-lt"/>
              </a:rPr>
              <a:t>Tổng số huy chương:</a:t>
            </a:r>
            <a:r>
              <a:rPr lang="en-US" sz="2000" dirty="0">
                <a:latin typeface="+mj-lt"/>
              </a:rPr>
              <a:t>        </a:t>
            </a:r>
            <a:r>
              <a:rPr lang="vi-VN" sz="2000" dirty="0">
                <a:latin typeface="+mj-lt"/>
              </a:rPr>
              <a:t> 288 huy chương</a:t>
            </a:r>
          </a:p>
          <a:p>
            <a:r>
              <a:rPr lang="vi-VN" sz="2000" dirty="0">
                <a:latin typeface="+mj-lt"/>
              </a:rPr>
              <a:t>Huy chương Bạc và Đồng: 190 huy chương</a:t>
            </a:r>
          </a:p>
          <a:p>
            <a:r>
              <a:rPr lang="vi-VN" sz="2000" dirty="0">
                <a:latin typeface="+mj-lt"/>
              </a:rPr>
              <a:t>Huy chương Vàng: </a:t>
            </a:r>
            <a:r>
              <a:rPr lang="en-US" sz="2000" dirty="0">
                <a:latin typeface="+mj-lt"/>
              </a:rPr>
              <a:t>              </a:t>
            </a:r>
            <a:r>
              <a:rPr lang="vi-VN" sz="2000" dirty="0">
                <a:latin typeface="+mj-lt"/>
              </a:rPr>
              <a:t>... huy chương</a:t>
            </a:r>
            <a:r>
              <a:rPr lang="vi-VN" sz="1800" dirty="0">
                <a:latin typeface="+mj-lt"/>
              </a:rPr>
              <a:t>?</a:t>
            </a:r>
          </a:p>
        </p:txBody>
      </p:sp>
      <p:sp>
        <p:nvSpPr>
          <p:cNvPr id="5" name="Rectangle 4"/>
          <p:cNvSpPr/>
          <p:nvPr/>
        </p:nvSpPr>
        <p:spPr>
          <a:xfrm>
            <a:off x="1920658" y="4552709"/>
            <a:ext cx="8788901" cy="1569660"/>
          </a:xfrm>
          <a:prstGeom prst="rect">
            <a:avLst/>
          </a:prstGeom>
        </p:spPr>
        <p:txBody>
          <a:bodyPr wrap="square">
            <a:spAutoFit/>
          </a:bodyPr>
          <a:lstStyle/>
          <a:p>
            <a:pPr algn="ctr"/>
            <a:r>
              <a:rPr lang="vi-VN" sz="2400" b="1" u="sng" dirty="0">
                <a:solidFill>
                  <a:srgbClr val="FFC000"/>
                </a:solidFill>
                <a:latin typeface="+mj-lt"/>
              </a:rPr>
              <a:t>Bài giải</a:t>
            </a:r>
          </a:p>
          <a:p>
            <a:r>
              <a:rPr lang="en-US" sz="2400" b="1" dirty="0" err="1">
                <a:solidFill>
                  <a:srgbClr val="FFC000"/>
                </a:solidFill>
                <a:latin typeface="Times New Roman" pitchFamily="18" charset="0"/>
                <a:cs typeface="Times New Roman" pitchFamily="18" charset="0"/>
              </a:rPr>
              <a:t>Số</a:t>
            </a:r>
            <a:r>
              <a:rPr lang="en-US" sz="2400" b="1" dirty="0">
                <a:solidFill>
                  <a:srgbClr val="FFC000"/>
                </a:solidFill>
                <a:latin typeface="+mj-lt"/>
              </a:rPr>
              <a:t> </a:t>
            </a:r>
            <a:r>
              <a:rPr lang="vi-VN" sz="2400" b="1" dirty="0">
                <a:solidFill>
                  <a:srgbClr val="FFC000"/>
                </a:solidFill>
                <a:latin typeface="+mj-lt"/>
              </a:rPr>
              <a:t>huy chương Vàng </a:t>
            </a:r>
            <a:r>
              <a:rPr lang="en-US" sz="2400" b="1" dirty="0">
                <a:solidFill>
                  <a:srgbClr val="FFC000"/>
                </a:solidFill>
                <a:latin typeface="Times New Roman" pitchFamily="18" charset="0"/>
                <a:cs typeface="Times New Roman" pitchFamily="18" charset="0"/>
              </a:rPr>
              <a:t>đ</a:t>
            </a:r>
            <a:r>
              <a:rPr lang="vi-VN" sz="2400" b="1" dirty="0">
                <a:solidFill>
                  <a:srgbClr val="FFC000"/>
                </a:solidFill>
                <a:latin typeface="+mj-lt"/>
              </a:rPr>
              <a:t>oàn Thể thao Việt Nam giành được là:</a:t>
            </a:r>
          </a:p>
          <a:p>
            <a:r>
              <a:rPr lang="en-US" sz="2400" b="1" dirty="0">
                <a:solidFill>
                  <a:srgbClr val="FFC000"/>
                </a:solidFill>
                <a:latin typeface="+mj-lt"/>
              </a:rPr>
              <a:t>	</a:t>
            </a:r>
            <a:r>
              <a:rPr lang="vi-VN" sz="2400" b="1" dirty="0">
                <a:solidFill>
                  <a:srgbClr val="FFC000"/>
                </a:solidFill>
                <a:latin typeface="+mj-lt"/>
              </a:rPr>
              <a:t>288 – 190 = 98 (huy chương)</a:t>
            </a:r>
          </a:p>
          <a:p>
            <a:r>
              <a:rPr lang="en-US" sz="2400" b="1" dirty="0">
                <a:solidFill>
                  <a:srgbClr val="FFC000"/>
                </a:solidFill>
                <a:latin typeface="+mj-lt"/>
              </a:rPr>
              <a:t>		</a:t>
            </a:r>
            <a:r>
              <a:rPr lang="vi-VN" sz="2400" b="1" dirty="0">
                <a:solidFill>
                  <a:srgbClr val="FFC000"/>
                </a:solidFill>
                <a:latin typeface="+mj-lt"/>
              </a:rPr>
              <a:t>Đáp số: 98 huy chương Vàng.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92"/>
                                        </p:tgtEl>
                                        <p:attrNameLst>
                                          <p:attrName>style.visibility</p:attrName>
                                        </p:attrNameLst>
                                      </p:cBhvr>
                                      <p:to>
                                        <p:strVal val="visible"/>
                                      </p:to>
                                    </p:set>
                                    <p:animEffect transition="in" filter="fade">
                                      <p:cBhvr>
                                        <p:cTn id="7" dur="500"/>
                                        <p:tgtEl>
                                          <p:spTgt spid="359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wipe(down)">
                                      <p:cBhvr>
                                        <p:cTn id="19" dur="500"/>
                                        <p:tgtEl>
                                          <p:spTgt spid="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fade">
                                      <p:cBhvr>
                                        <p:cTn id="24" dur="1000"/>
                                        <p:tgtEl>
                                          <p:spTgt spid="5">
                                            <p:txEl>
                                              <p:pRg st="1" end="1"/>
                                            </p:txEl>
                                          </p:spTgt>
                                        </p:tgtEl>
                                      </p:cBhvr>
                                    </p:animEffect>
                                    <p:anim calcmode="lin" valueType="num">
                                      <p:cBhvr>
                                        <p:cTn id="2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Effect transition="in" filter="wipe(down)">
                                      <p:cBhvr>
                                        <p:cTn id="31" dur="500"/>
                                        <p:tgtEl>
                                          <p:spTgt spid="5">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5">
                                            <p:txEl>
                                              <p:pRg st="3" end="3"/>
                                            </p:txEl>
                                          </p:spTgt>
                                        </p:tgtEl>
                                        <p:attrNameLst>
                                          <p:attrName>style.visibility</p:attrName>
                                        </p:attrNameLst>
                                      </p:cBhvr>
                                      <p:to>
                                        <p:strVal val="visible"/>
                                      </p:to>
                                    </p:set>
                                    <p:animEffect transition="in" filter="wipe(down)">
                                      <p:cBhvr>
                                        <p:cTn id="3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505;p14"/>
          <p:cNvSpPr/>
          <p:nvPr/>
        </p:nvSpPr>
        <p:spPr>
          <a:xfrm>
            <a:off x="895371" y="56119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dirty="0">
                <a:solidFill>
                  <a:schemeClr val="lt1"/>
                </a:solidFill>
                <a:latin typeface="Arial"/>
                <a:ea typeface="Arial"/>
                <a:cs typeface="Arial"/>
                <a:sym typeface="Arial"/>
              </a:rPr>
              <a:t>4</a:t>
            </a:r>
            <a:endParaRPr sz="3600" b="1" dirty="0">
              <a:solidFill>
                <a:schemeClr val="lt1"/>
              </a:solidFill>
              <a:latin typeface="Arial"/>
              <a:ea typeface="Arial"/>
              <a:cs typeface="Arial"/>
              <a:sym typeface="Arial"/>
            </a:endParaRPr>
          </a:p>
        </p:txBody>
      </p:sp>
      <p:sp>
        <p:nvSpPr>
          <p:cNvPr id="3" name="Rectangle 2"/>
          <p:cNvSpPr/>
          <p:nvPr/>
        </p:nvSpPr>
        <p:spPr>
          <a:xfrm>
            <a:off x="1665962" y="531616"/>
            <a:ext cx="9093896" cy="1200329"/>
          </a:xfrm>
          <a:prstGeom prst="rect">
            <a:avLst/>
          </a:prstGeom>
        </p:spPr>
        <p:txBody>
          <a:bodyPr wrap="square">
            <a:spAutoFit/>
          </a:bodyPr>
          <a:lstStyle/>
          <a:p>
            <a:pPr algn="just"/>
            <a:r>
              <a:rPr lang="vi-VN" sz="2400" b="1" dirty="0">
                <a:solidFill>
                  <a:srgbClr val="002060"/>
                </a:solidFill>
                <a:latin typeface="Times New Roman" pitchFamily="18" charset="0"/>
                <a:cs typeface="Times New Roman" pitchFamily="18" charset="0"/>
              </a:rPr>
              <a:t>Số ghi ở sau mỗi chiếc áo là kết quả của một phép tính. Biết rằng áo màu đỏ ghi số lớn nhất, áo màu vàng ghi số bé nhất. Tìm số ghi ở sau mỗi chiếc áo.</a:t>
            </a:r>
            <a:endParaRPr lang="en-US" sz="2400" b="1" dirty="0">
              <a:solidFill>
                <a:srgbClr val="002060"/>
              </a:solidFill>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696" y="1974023"/>
            <a:ext cx="8780745" cy="4050995"/>
          </a:xfrm>
          <a:prstGeom prst="rect">
            <a:avLst/>
          </a:prstGeom>
        </p:spPr>
      </p:pic>
    </p:spTree>
    <p:extLst>
      <p:ext uri="{BB962C8B-B14F-4D97-AF65-F5344CB8AC3E}">
        <p14:creationId xmlns:p14="http://schemas.microsoft.com/office/powerpoint/2010/main" val="745910186"/>
      </p:ext>
    </p:extLst>
  </p:cSld>
  <p:clrMapOvr>
    <a:masterClrMapping/>
  </p:clrMapOvr>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TotalTime>
  <Words>263</Words>
  <Application>Microsoft Office PowerPoint</Application>
  <PresentationFormat>Widescreen</PresentationFormat>
  <Paragraphs>37</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Cambria Math</vt:lpstr>
      <vt:lpstr>Cookie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STD_DELL</cp:lastModifiedBy>
  <cp:revision>33</cp:revision>
  <dcterms:created xsi:type="dcterms:W3CDTF">2021-06-02T01:34:28Z</dcterms:created>
  <dcterms:modified xsi:type="dcterms:W3CDTF">2026-03-28T15:52:45Z</dcterms:modified>
</cp:coreProperties>
</file>