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16"/>
  </p:notesMasterIdLst>
  <p:sldIdLst>
    <p:sldId id="519" r:id="rId3"/>
    <p:sldId id="263" r:id="rId4"/>
    <p:sldId id="523" r:id="rId5"/>
    <p:sldId id="265" r:id="rId6"/>
    <p:sldId id="277" r:id="rId7"/>
    <p:sldId id="288" r:id="rId8"/>
    <p:sldId id="285" r:id="rId9"/>
    <p:sldId id="326" r:id="rId10"/>
    <p:sldId id="528" r:id="rId11"/>
    <p:sldId id="296" r:id="rId12"/>
    <p:sldId id="529" r:id="rId13"/>
    <p:sldId id="300" r:id="rId14"/>
    <p:sldId id="53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684</Words>
  <Application>Microsoft Office PowerPoint</Application>
  <PresentationFormat>Widescreen</PresentationFormat>
  <Paragraphs>70</Paragraphs>
  <Slides>13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Microsoft YaHei</vt:lpstr>
      <vt:lpstr>SimSun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STD</cp:lastModifiedBy>
  <cp:revision>123</cp:revision>
  <dcterms:created xsi:type="dcterms:W3CDTF">2021-06-19T10:18:58Z</dcterms:created>
  <dcterms:modified xsi:type="dcterms:W3CDTF">2026-03-29T14:09:32Z</dcterms:modified>
</cp:coreProperties>
</file>