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00" r:id="rId2"/>
  </p:sldMasterIdLst>
  <p:notesMasterIdLst>
    <p:notesMasterId r:id="rId8"/>
  </p:notesMasterIdLst>
  <p:sldIdLst>
    <p:sldId id="521" r:id="rId3"/>
    <p:sldId id="538" r:id="rId4"/>
    <p:sldId id="539" r:id="rId5"/>
    <p:sldId id="476" r:id="rId6"/>
    <p:sldId id="54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FFFF"/>
    <a:srgbClr val="D583BA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2975522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  <p:sldLayoutId id="2147483725" r:id="rId13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41832" y="312271"/>
            <a:ext cx="119483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en-US" sz="4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19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 ANH HÀ MÃ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5" name="14">
            <a:extLst>
              <a:ext uri="{FF2B5EF4-FFF2-40B4-BE49-F238E27FC236}">
                <a16:creationId xmlns:a16="http://schemas.microsoft.com/office/drawing/2014/main" id="{C31A4F60-4725-422C-8001-34F08437E5D6}"/>
              </a:ext>
            </a:extLst>
          </p:cNvPr>
          <p:cNvGrpSpPr/>
          <p:nvPr/>
        </p:nvGrpSpPr>
        <p:grpSpPr>
          <a:xfrm>
            <a:off x="3569504" y="1986083"/>
            <a:ext cx="4505325" cy="2016125"/>
            <a:chOff x="2118480" y="1316166"/>
            <a:chExt cx="1512168" cy="1512168"/>
          </a:xfrm>
        </p:grpSpPr>
        <p:sp>
          <p:nvSpPr>
            <p:cNvPr id="46" name="15">
              <a:extLst>
                <a:ext uri="{FF2B5EF4-FFF2-40B4-BE49-F238E27FC236}">
                  <a16:creationId xmlns:a16="http://schemas.microsoft.com/office/drawing/2014/main" id="{F6B05650-437F-4B5C-865F-8CC1D60FC64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:a16="http://schemas.microsoft.com/office/drawing/2014/main" id="{49A7C333-A5CB-4328-BD84-3EF2760F4B21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4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764" y="1267473"/>
            <a:ext cx="3893128" cy="2246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574" y="1290061"/>
            <a:ext cx="3701454" cy="2201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979" y="4078338"/>
            <a:ext cx="4063913" cy="2161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375" y="4101011"/>
            <a:ext cx="3853853" cy="216128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0109" y="240466"/>
            <a:ext cx="12011891" cy="914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spc="-8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</a:t>
            </a:r>
            <a:r>
              <a:rPr lang="vi-VN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600" spc="-8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spc="-80" dirty="0">
                <a:solidFill>
                  <a:srgbClr val="FF0000"/>
                </a:solidFill>
                <a:latin typeface="+mj-lt"/>
              </a:rPr>
              <a:t>vào tranh và câu hỏi </a:t>
            </a:r>
            <a:r>
              <a:rPr lang="vi-VN" sz="3600" spc="-80" dirty="0" smtClean="0">
                <a:solidFill>
                  <a:srgbClr val="FF0000"/>
                </a:solidFill>
                <a:latin typeface="+mj-lt"/>
              </a:rPr>
              <a:t>g</a:t>
            </a:r>
            <a:r>
              <a:rPr lang="en-US" sz="3600" spc="-8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</a:t>
            </a:r>
            <a:r>
              <a:rPr lang="vi-VN" sz="3600" spc="-80" dirty="0" smtClean="0">
                <a:solidFill>
                  <a:srgbClr val="FF0000"/>
                </a:solidFill>
                <a:latin typeface="+mj-lt"/>
              </a:rPr>
              <a:t>i </a:t>
            </a:r>
            <a:r>
              <a:rPr lang="vi-VN" sz="3600" spc="-80" dirty="0">
                <a:solidFill>
                  <a:srgbClr val="FF0000"/>
                </a:solidFill>
                <a:latin typeface="+mj-lt"/>
              </a:rPr>
              <a:t>ý, nói về sự việc trong từng tranh</a:t>
            </a:r>
            <a:r>
              <a:rPr lang="vi-VN" spc="-80" dirty="0"/>
              <a:t>.</a:t>
            </a:r>
            <a:endParaRPr lang="en-US" spc="-80" dirty="0"/>
          </a:p>
        </p:txBody>
      </p:sp>
      <p:sp>
        <p:nvSpPr>
          <p:cNvPr id="8" name="Shape 744"/>
          <p:cNvSpPr txBox="1"/>
          <p:nvPr/>
        </p:nvSpPr>
        <p:spPr>
          <a:xfrm>
            <a:off x="1114756" y="3491593"/>
            <a:ext cx="5846619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Dê và cún gặp chuyện gì khi vào rừng?</a:t>
            </a:r>
            <a:endParaRPr lang="en-US" sz="2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hape 740"/>
          <p:cNvSpPr txBox="1"/>
          <p:nvPr/>
        </p:nvSpPr>
        <p:spPr>
          <a:xfrm>
            <a:off x="6911127" y="3570000"/>
            <a:ext cx="4196706" cy="39577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Dê đã nói gì khi gặp cô hươu?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0" name="Shape 748"/>
          <p:cNvSpPr txBox="1"/>
          <p:nvPr/>
        </p:nvSpPr>
        <p:spPr>
          <a:xfrm>
            <a:off x="1445562" y="6284365"/>
            <a:ext cx="4054745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Vì sao dê làm anh hà mã phật ý?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1" name="Shape 750"/>
          <p:cNvSpPr txBox="1"/>
          <p:nvPr/>
        </p:nvSpPr>
        <p:spPr>
          <a:xfrm>
            <a:off x="6186054" y="6282778"/>
            <a:ext cx="5888182" cy="47879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Cún đã làm gì khiến anh hà mã vui vẻ giúp đỡ?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7627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764" y="1267473"/>
            <a:ext cx="3893128" cy="22467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574" y="1290061"/>
            <a:ext cx="3701454" cy="2201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979" y="4078338"/>
            <a:ext cx="4063913" cy="2161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375" y="4101011"/>
            <a:ext cx="3853853" cy="216128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80109" y="240466"/>
            <a:ext cx="12011891" cy="914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sp>
        <p:nvSpPr>
          <p:cNvPr id="8" name="Shape 744"/>
          <p:cNvSpPr txBox="1"/>
          <p:nvPr/>
        </p:nvSpPr>
        <p:spPr>
          <a:xfrm>
            <a:off x="1114756" y="3491593"/>
            <a:ext cx="5846619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Dê và cún gặp chuyện gì khi vào rừng?</a:t>
            </a:r>
            <a:endParaRPr lang="en-US" sz="2400" dirty="0">
              <a:solidFill>
                <a:srgbClr val="242929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hape 740"/>
          <p:cNvSpPr txBox="1"/>
          <p:nvPr/>
        </p:nvSpPr>
        <p:spPr>
          <a:xfrm>
            <a:off x="6911127" y="3570000"/>
            <a:ext cx="4196706" cy="395779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Dê đã nói gì khi gặp cô hươu?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0" name="Shape 748"/>
          <p:cNvSpPr txBox="1"/>
          <p:nvPr/>
        </p:nvSpPr>
        <p:spPr>
          <a:xfrm>
            <a:off x="1445562" y="6284365"/>
            <a:ext cx="4054745" cy="47561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Vì sao dê làm anh hà mã phật ý?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  <p:sp>
        <p:nvSpPr>
          <p:cNvPr id="11" name="Shape 750"/>
          <p:cNvSpPr txBox="1"/>
          <p:nvPr/>
        </p:nvSpPr>
        <p:spPr>
          <a:xfrm>
            <a:off x="6186054" y="6282778"/>
            <a:ext cx="5888182" cy="478790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marL="0" marR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srgbClr val="242929"/>
                </a:solidFill>
                <a:effectLst/>
                <a:latin typeface="+mj-lt"/>
                <a:ea typeface="Arial" panose="020B0604020202020204" pitchFamily="34" charset="0"/>
              </a:rPr>
              <a:t>Cún đã làm gì khiến anh hà mã vui vẻ giúp đỡ?</a:t>
            </a:r>
            <a:endParaRPr lang="en-US" sz="2400" dirty="0">
              <a:solidFill>
                <a:srgbClr val="242929"/>
              </a:solidFill>
              <a:effectLst/>
              <a:latin typeface="+mj-lt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61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moviemakeronline.com.7d4f0559-12ca-4cd2-b654-e4b20909242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1999" cy="7114032"/>
          </a:xfrm>
        </p:spPr>
      </p:pic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503007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1643</TotalTime>
  <Words>147</Words>
  <Application>Microsoft Office PowerPoint</Application>
  <PresentationFormat>Widescreen</PresentationFormat>
  <Paragraphs>16</Paragraphs>
  <Slides>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Microsoft YaHei</vt:lpstr>
      <vt:lpstr>SimSun</vt:lpstr>
      <vt:lpstr>Arial</vt:lpstr>
      <vt:lpstr>Arial Rounded MT Bold</vt:lpstr>
      <vt:lpstr>Calibri</vt:lpstr>
      <vt:lpstr>Calibri Light</vt:lpstr>
      <vt:lpstr>Just Another Hand</vt:lpstr>
      <vt:lpstr>Times New Roman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STD</cp:lastModifiedBy>
  <cp:revision>120</cp:revision>
  <dcterms:created xsi:type="dcterms:W3CDTF">2021-06-19T10:18:58Z</dcterms:created>
  <dcterms:modified xsi:type="dcterms:W3CDTF">2026-03-28T13:45:58Z</dcterms:modified>
</cp:coreProperties>
</file>