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68" r:id="rId5"/>
    <p:sldMasterId id="2147483781" r:id="rId6"/>
    <p:sldMasterId id="2147483794" r:id="rId7"/>
    <p:sldMasterId id="2147483806" r:id="rId8"/>
    <p:sldMasterId id="2147483817" r:id="rId9"/>
    <p:sldMasterId id="2147483830" r:id="rId10"/>
  </p:sldMasterIdLst>
  <p:notesMasterIdLst>
    <p:notesMasterId r:id="rId31"/>
  </p:notesMasterIdLst>
  <p:sldIdLst>
    <p:sldId id="553" r:id="rId11"/>
    <p:sldId id="320" r:id="rId12"/>
    <p:sldId id="497" r:id="rId13"/>
    <p:sldId id="467" r:id="rId14"/>
    <p:sldId id="474" r:id="rId15"/>
    <p:sldId id="530" r:id="rId16"/>
    <p:sldId id="509" r:id="rId17"/>
    <p:sldId id="511" r:id="rId18"/>
    <p:sldId id="542" r:id="rId19"/>
    <p:sldId id="543" r:id="rId20"/>
    <p:sldId id="544" r:id="rId21"/>
    <p:sldId id="546" r:id="rId22"/>
    <p:sldId id="549" r:id="rId23"/>
    <p:sldId id="548" r:id="rId24"/>
    <p:sldId id="550" r:id="rId25"/>
    <p:sldId id="551" r:id="rId26"/>
    <p:sldId id="554" r:id="rId27"/>
    <p:sldId id="556" r:id="rId28"/>
    <p:sldId id="558" r:id="rId29"/>
    <p:sldId id="4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11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4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6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43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03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45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4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63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59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22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41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85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30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43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311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780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6140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60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019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655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9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13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52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544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97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3/28/2026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3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45000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63731" y="4894257"/>
            <a:ext cx="2008505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1865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</a:t>
            </a:r>
            <a:endParaRPr lang="en-US" sz="1465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8086" y="2032944"/>
            <a:ext cx="6184028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EM ĐẾN VỚI TIẾT TIẾNG VI</a:t>
            </a:r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 </a:t>
            </a:r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104297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251012" y="2496920"/>
            <a:ext cx="11940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in-tơ-nét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cũng có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nhìn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với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mình,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 ở cách nhau rất xa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8316" y="26895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6917" y="266678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5624" y="40536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961" y="405362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31005" y="342899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5358" y="265529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7638" y="334545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717177" y="770960"/>
            <a:ext cx="9260032" cy="12890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vi-VN" sz="5400" b="1" dirty="0">
                <a:solidFill>
                  <a:srgbClr val="B2277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tính trên toàn thế </a:t>
            </a:r>
            <a:r>
              <a:rPr lang="vi-VN" sz="54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</a:t>
            </a:r>
            <a:r>
              <a:rPr lang="en-US" sz="5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54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32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dẫn luyện tập.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14468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75552" y="1076240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người ta đã gửi thư 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nào?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1617280" y="5262785"/>
            <a:ext cx="420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90258" y="5016564"/>
            <a:ext cx="620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 thư vào trong 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sóng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biển,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168" y="2516614"/>
            <a:ext cx="3299012" cy="24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4" y="2516614"/>
            <a:ext cx="2326036" cy="259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140" y="1867223"/>
            <a:ext cx="2840982" cy="28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76431" y="167715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 </a:t>
            </a:r>
            <a:r>
              <a:rPr lang="vi-VN" sz="3200" dirty="0" smtClean="0">
                <a:solidFill>
                  <a:srgbClr val="FF0000"/>
                </a:solidFill>
              </a:rPr>
              <a:t>Vì </a:t>
            </a:r>
            <a:r>
              <a:rPr lang="vi-VN" sz="3200" dirty="0">
                <a:solidFill>
                  <a:srgbClr val="FF0000"/>
                </a:solidFill>
              </a:rPr>
              <a:t>sao có thể dùng bồ câu để đưa thư?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3176332"/>
            <a:ext cx="6268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</a:rPr>
              <a:t>vì bồ câu nhớ đường rất tốt, nó có thể bay qua một chặng đường dài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" y="3036934"/>
            <a:ext cx="33043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nay, chúng ta có thể trò chuyện với người ở xa bằng những cách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819" y="5915299"/>
            <a:ext cx="188563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viết </a:t>
            </a:r>
            <a:r>
              <a:rPr lang="vi-VN" sz="3200" dirty="0" smtClean="0">
                <a:solidFill>
                  <a:srgbClr val="0070C0"/>
                </a:solidFill>
              </a:rPr>
              <a:t>thư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36" y="2946075"/>
            <a:ext cx="3309995" cy="251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31" y="2946075"/>
            <a:ext cx="1951630" cy="255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37" y="2888626"/>
            <a:ext cx="3794078" cy="301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30353" y="5915300"/>
            <a:ext cx="28933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solidFill>
                  <a:srgbClr val="27A959"/>
                </a:solidFill>
              </a:rPr>
              <a:t> </a:t>
            </a:r>
            <a:r>
              <a:rPr lang="vi-VN" sz="3200" dirty="0">
                <a:solidFill>
                  <a:srgbClr val="27A959"/>
                </a:solidFill>
              </a:rPr>
              <a:t>gọi điện </a:t>
            </a:r>
            <a:r>
              <a:rPr lang="vi-VN" sz="3200" dirty="0" smtClean="0">
                <a:solidFill>
                  <a:srgbClr val="27A959"/>
                </a:solidFill>
              </a:rPr>
              <a:t>thoại</a:t>
            </a:r>
            <a:endParaRPr lang="vi-VN" sz="3200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8577" y="5915299"/>
            <a:ext cx="597772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7030A0"/>
                </a:solidFill>
              </a:rPr>
              <a:t> </a:t>
            </a:r>
            <a:r>
              <a:rPr lang="vi-VN" sz="3200" dirty="0">
                <a:solidFill>
                  <a:srgbClr val="7030A0"/>
                </a:solidFill>
              </a:rPr>
              <a:t>trò chuyện qua in-tơ-nét...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3854" y="2682406"/>
            <a:ext cx="3265980" cy="30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FF0000"/>
                </a:solidFill>
              </a:rPr>
              <a:t>Nếu cần trò chuyện với người ở xa, em chọn phương tiện nào? Vì sao?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59" y="1093694"/>
            <a:ext cx="4428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617541" y="2104378"/>
            <a:ext cx="11085081" cy="4892232"/>
            <a:chOff x="939541" y="2203118"/>
            <a:chExt cx="11085081" cy="489223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5">
              <a:alphaModFix/>
            </a:blip>
            <a:srcRect t="35344" r="25594" b="37142"/>
            <a:stretch/>
          </p:blipFill>
          <p:spPr>
            <a:xfrm>
              <a:off x="1904204" y="4351999"/>
              <a:ext cx="7185426" cy="2743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05774" y="4359903"/>
              <a:ext cx="2582666" cy="2697100"/>
              <a:chOff x="6505774" y="4359903"/>
              <a:chExt cx="2582666" cy="2697100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5">
                <a:alphaModFix/>
              </a:blip>
              <a:srcRect l="48422" t="35344" r="25788" b="37142"/>
              <a:stretch/>
            </p:blipFill>
            <p:spPr>
              <a:xfrm>
                <a:off x="6505774" y="4359903"/>
                <a:ext cx="2582666" cy="269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320056" y="5133950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4163155" y="4640469"/>
              <a:ext cx="2438401" cy="2434463"/>
              <a:chOff x="4163155" y="4654983"/>
              <a:chExt cx="2438401" cy="243446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5">
                <a:alphaModFix/>
              </a:blip>
              <a:srcRect l="23463" t="37846" r="51287" b="37143"/>
              <a:stretch/>
            </p:blipFill>
            <p:spPr>
              <a:xfrm>
                <a:off x="4163155" y="4654983"/>
                <a:ext cx="2438401" cy="2434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771499" y="5325064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97070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7">
              <a:alphaModFix/>
            </a:blip>
            <a:srcRect l="15578" t="13903" r="25162" b="13322"/>
            <a:stretch/>
          </p:blipFill>
          <p:spPr>
            <a:xfrm>
              <a:off x="6733572" y="2264442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8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2150040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0"/>
          <p:cNvSpPr/>
          <p:nvPr/>
        </p:nvSpPr>
        <p:spPr>
          <a:xfrm>
            <a:off x="-1" y="334526"/>
            <a:ext cx="12048565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8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4435" y="-37435"/>
            <a:ext cx="7527686" cy="5683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LUYỆN TẬP THEO VĂN BẢN</a:t>
            </a:r>
            <a:endParaRPr lang="en-US" dirty="0"/>
          </a:p>
        </p:txBody>
      </p:sp>
      <p:sp>
        <p:nvSpPr>
          <p:cNvPr id="43" name="Google Shape;295;p20"/>
          <p:cNvSpPr txBox="1"/>
          <p:nvPr/>
        </p:nvSpPr>
        <p:spPr>
          <a:xfrm>
            <a:off x="1544260" y="236496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rò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569760" y="302917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73298" y="2465501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277605" y="311066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128917" y="292255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189070" y="2272395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rao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186020" y="356062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ức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3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435833" y="-148219"/>
            <a:ext cx="11146899" cy="7001088"/>
            <a:chOff x="877723" y="2174177"/>
            <a:chExt cx="11146899" cy="489536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6">
              <a:alphaModFix/>
            </a:blip>
            <a:srcRect t="35344" r="25594" b="37142"/>
            <a:stretch/>
          </p:blipFill>
          <p:spPr>
            <a:xfrm>
              <a:off x="877723" y="4978264"/>
              <a:ext cx="8964794" cy="20715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91196" y="4990800"/>
              <a:ext cx="3251320" cy="2078739"/>
              <a:chOff x="6591196" y="4990800"/>
              <a:chExt cx="3251320" cy="2078739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6">
                <a:alphaModFix/>
              </a:blip>
              <a:srcRect l="48422" t="35344" r="25788" b="37142"/>
              <a:stretch/>
            </p:blipFill>
            <p:spPr>
              <a:xfrm>
                <a:off x="6591196" y="4990800"/>
                <a:ext cx="3251320" cy="20787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662558" y="5598563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3692731" y="5154072"/>
              <a:ext cx="3043400" cy="1910308"/>
              <a:chOff x="3692731" y="5168586"/>
              <a:chExt cx="3043400" cy="1910308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6">
                <a:alphaModFix/>
              </a:blip>
              <a:srcRect l="23463" t="37846" r="51287" b="37143"/>
              <a:stretch/>
            </p:blipFill>
            <p:spPr>
              <a:xfrm>
                <a:off x="3692731" y="5168586"/>
                <a:ext cx="3043400" cy="1910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625548" y="5718996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675712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8">
              <a:alphaModFix/>
            </a:blip>
            <a:srcRect l="15578" t="13903" r="25162" b="13322"/>
            <a:stretch/>
          </p:blipFill>
          <p:spPr>
            <a:xfrm>
              <a:off x="6807847" y="2174177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1725172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9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1759495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295;p20"/>
          <p:cNvSpPr txBox="1"/>
          <p:nvPr/>
        </p:nvSpPr>
        <p:spPr>
          <a:xfrm>
            <a:off x="1472947" y="4106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rò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364628" y="11463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06323" y="593952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343506" y="146949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052821" y="105694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021387" y="310827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rao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045635" y="167940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ức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52515" y="2532360"/>
            <a:ext cx="2455526" cy="3206957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67824" y="2615190"/>
            <a:ext cx="2749533" cy="315401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>
                        <a14:foregroundMark x1="13125" y1="62333" x2="28438" y2="85000"/>
                        <a14:foregroundMark x1="45000" y1="26667" x2="71875" y2="22667"/>
                        <a14:foregroundMark x1="47500" y1="21000" x2="56250" y2="21667"/>
                        <a14:foregroundMark x1="63750" y1="55000" x2="68750" y2="70333"/>
                        <a14:foregroundMark x1="15313" y1="58000" x2="35938" y2="82333"/>
                        <a14:foregroundMark x1="21250" y1="58000" x2="21250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559" y="4252283"/>
            <a:ext cx="2188672" cy="22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1133 0.3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736 L 0.17917 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982 L -0.06705 0.3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099 0.260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2292 0.5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28 L -0.3694 0.3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37617 0.31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154" y="1"/>
            <a:ext cx="10381128" cy="40879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010362" y="-1706767"/>
            <a:ext cx="5468049" cy="91026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-309738" y="2057650"/>
            <a:ext cx="1000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</a:t>
            </a:r>
            <a:r>
              <a:rPr kumimoji="0" lang="en-US" sz="66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CHIM BỒ CÂU ĐẾN IN –TER - NÉT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1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786269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005904" y="2510872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18676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150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331" y="60584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201271"/>
            <a:ext cx="11994775" cy="4500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HÁT VÀ VẬN ĐỘNG THEO NHẠC BÀI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ĐƯA THƯ VUI 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847" y="655622"/>
            <a:ext cx="11206555" cy="5029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Em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có thể dùng cách nào để liên lạc 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v</a:t>
            </a:r>
            <a:r>
              <a:rPr lang="en-US" sz="3600" dirty="0" err="1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</a:rPr>
              <a:t>ới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người thân ở xa?</a:t>
            </a:r>
            <a:endParaRPr lang="en-US" sz="3600" dirty="0">
              <a:solidFill>
                <a:srgbClr val="00B050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846" y="2735580"/>
            <a:ext cx="4507279" cy="4094629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7637" y="1542908"/>
            <a:ext cx="4081487" cy="138317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Tớ thường gọi điện cho ông bà ở </a:t>
            </a:r>
            <a:r>
              <a:rPr lang="en-US" sz="36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 smtClean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80268" y="112011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IN-TƠ-NÉT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8431" y="-60836"/>
            <a:ext cx="1051579" cy="6803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91" y="615175"/>
            <a:ext cx="12192000" cy="6242825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vi-VN" dirty="0"/>
              <a:t/>
            </a:r>
            <a:br>
              <a:rPr lang="vi-VN" dirty="0"/>
            </a:br>
            <a:r>
              <a:rPr lang="en-US" dirty="0" smtClean="0"/>
              <a:t>           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8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người ta đã biết huấn luyện bồ câu để đưa thư. Bồ câu nhớ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 tốt. Nó có thể bay qua một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 dài hàng nghìn cây số để mang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 nơi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 chai thuỷ tinh. Nhờ sóng biển,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 chai này được </a:t>
            </a:r>
            <a:r>
              <a:rPr lang="en-US" sz="28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 thư vài chục năm sau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tìm thấy.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nhiều. Bạn có thể viết thư, gọi điện cho người khác. Nhờ có in-tơ-nét, bạn cũng có thể nhìn thấy người nói chuyện với mình, dù hai người đang ở cách nhau rất xa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Nam)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 smtClean="0"/>
              <a:t>nghĩ ra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39910" y="667431"/>
            <a:ext cx="529729" cy="3065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19874" y="1534756"/>
            <a:ext cx="573676" cy="3650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19958" y="3205608"/>
            <a:ext cx="573676" cy="3650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1867" y="4989584"/>
            <a:ext cx="573676" cy="36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4941652" y="2249841"/>
            <a:ext cx="919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/>
              <a:t> </a:t>
            </a:r>
            <a:r>
              <a:rPr lang="vi-VN" sz="4000" i="1" dirty="0"/>
              <a:t>trò </a:t>
            </a:r>
            <a:r>
              <a:rPr lang="vi-VN" sz="4000" i="1" dirty="0" smtClean="0"/>
              <a:t>chuyện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630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/>
              <a:t>trao đổi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40" y="3595527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/>
              <a:t>huấn luyện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024439" y="4233327"/>
            <a:ext cx="451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in-tơ-nét...</a:t>
            </a:r>
            <a:endParaRPr lang="en-US" sz="4000" dirty="0"/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483</Words>
  <Application>Microsoft Office PowerPoint</Application>
  <PresentationFormat>Widescreen</PresentationFormat>
  <Paragraphs>85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Wingdings</vt:lpstr>
      <vt:lpstr>3_Office Theme</vt:lpstr>
      <vt:lpstr>4_Office Theme</vt:lpstr>
      <vt:lpstr>5_Office Theme</vt:lpstr>
      <vt:lpstr>6_Office Theme</vt:lpstr>
      <vt:lpstr>NỀN 5</vt:lpstr>
      <vt:lpstr>1_NỀN 5</vt:lpstr>
      <vt:lpstr>Office Theme</vt:lpstr>
      <vt:lpstr>1_Office Theme</vt:lpstr>
      <vt:lpstr>2_NỀN 5</vt:lpstr>
      <vt:lpstr>3_NỀN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STD</cp:lastModifiedBy>
  <cp:revision>73</cp:revision>
  <dcterms:created xsi:type="dcterms:W3CDTF">2021-05-22T03:42:17Z</dcterms:created>
  <dcterms:modified xsi:type="dcterms:W3CDTF">2026-03-28T13:59:01Z</dcterms:modified>
</cp:coreProperties>
</file>