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FA2A-FB51-4C4E-B93D-233E8258C442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0253-9CEF-49D6-ABDB-57FF917E6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Cờ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,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bồ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2002D-3F6A-4FC8-BCDC-E06B111F7C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3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5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9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2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3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1C2B-DCF8-43EA-BD2B-3839084184F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9C2B-6D7B-4922-90DC-6534A04A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8" y="4311787"/>
            <a:ext cx="2963349" cy="2623837"/>
          </a:xfrm>
          <a:prstGeom prst="rect">
            <a:avLst/>
          </a:prstGeom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61" y="4343318"/>
            <a:ext cx="2938049" cy="2560772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991195" y="2024763"/>
            <a:ext cx="7516908" cy="146961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+mj-lt"/>
              </a:rPr>
              <a:t>THẢO LUẬN NHÓM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345" y="1059598"/>
            <a:ext cx="1053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1: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Cách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chăm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sóc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và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vệ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cơ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quan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hô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hấp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697" y="385445"/>
            <a:ext cx="7016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 hấp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" y="522737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637038"/>
            <a:ext cx="1040637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1: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Cách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chăm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sóc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và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vệ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cơ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quan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hô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hấp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371475" y="1140809"/>
            <a:ext cx="11820525" cy="102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sau và cho biết các cách chăm sóc, bảo vệ cơ quan hô hấp. Nêu tác dụng của mỗi việc làm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291B28C-7BAB-4430-8F48-44149D61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24: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4153F-7D23-4CDF-B595-B8CCA45A7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2170759"/>
            <a:ext cx="5752043" cy="468724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2E790DA-464E-4C6F-AB30-AAC6176A103C}"/>
              </a:ext>
            </a:extLst>
          </p:cNvPr>
          <p:cNvSpPr/>
          <p:nvPr/>
        </p:nvSpPr>
        <p:spPr>
          <a:xfrm>
            <a:off x="59078" y="2311345"/>
            <a:ext cx="3160903" cy="1819124"/>
          </a:xfrm>
          <a:prstGeom prst="wedgeRoundRectCallout">
            <a:avLst>
              <a:gd name="adj1" fmla="val 64020"/>
              <a:gd name="adj2" fmla="val 12352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hít thở đúng cách: giúp cơ quan hô hấp khỏe mạnh.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418F5DC-5079-4FD3-AD58-52575531EEC6}"/>
              </a:ext>
            </a:extLst>
          </p:cNvPr>
          <p:cNvSpPr/>
          <p:nvPr/>
        </p:nvSpPr>
        <p:spPr>
          <a:xfrm>
            <a:off x="8952443" y="4684394"/>
            <a:ext cx="3160903" cy="2016444"/>
          </a:xfrm>
          <a:prstGeom prst="wedgeRoundRectCallout">
            <a:avLst>
              <a:gd name="adj1" fmla="val -60282"/>
              <a:gd name="adj2" fmla="val 3683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thuốc nhỏ mũi: giúp mũi sạch sẽ, thông thoáng hơn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B080DEE-0655-4B6E-9216-F5D6C80D4E43}"/>
              </a:ext>
            </a:extLst>
          </p:cNvPr>
          <p:cNvSpPr/>
          <p:nvPr/>
        </p:nvSpPr>
        <p:spPr>
          <a:xfrm>
            <a:off x="59077" y="4857751"/>
            <a:ext cx="3398499" cy="1685925"/>
          </a:xfrm>
          <a:prstGeom prst="wedgeRoundRectCallout">
            <a:avLst>
              <a:gd name="adj1" fmla="val 64312"/>
              <a:gd name="adj2" fmla="val -11691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Súc miệng bằng nước muối: diệt khuẩn, bảo vệ miệng và cổ họng khỏe mạnh, sạch sẽ.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3E68510-C9AF-4EA3-8698-5236A8CBBDCF}"/>
              </a:ext>
            </a:extLst>
          </p:cNvPr>
          <p:cNvSpPr/>
          <p:nvPr/>
        </p:nvSpPr>
        <p:spPr>
          <a:xfrm>
            <a:off x="8829675" y="2170758"/>
            <a:ext cx="3283671" cy="1819123"/>
          </a:xfrm>
          <a:prstGeom prst="wedgeRoundRectCallout">
            <a:avLst>
              <a:gd name="adj1" fmla="val -60282"/>
              <a:gd name="adj2" fmla="val 6962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 khẩu trang khi quét dọn: bảo vệ cơ quan hô hấp tránh khỏi bụi bẩn.</a:t>
            </a:r>
          </a:p>
        </p:txBody>
      </p:sp>
    </p:spTree>
    <p:extLst>
      <p:ext uri="{BB962C8B-B14F-4D97-AF65-F5344CB8AC3E}">
        <p14:creationId xmlns:p14="http://schemas.microsoft.com/office/powerpoint/2010/main" val="16870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7B0AE-55B1-4339-A53B-51F45E6F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" y="522737"/>
            <a:ext cx="703452" cy="795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BA8D64-1F9F-4E7B-9F78-F71EE2546AF5}"/>
              </a:ext>
            </a:extLst>
          </p:cNvPr>
          <p:cNvSpPr/>
          <p:nvPr/>
        </p:nvSpPr>
        <p:spPr>
          <a:xfrm>
            <a:off x="928380" y="637038"/>
            <a:ext cx="10833560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3: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Nguyên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và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cách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bệnh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hô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hấp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F69D8-5D17-4D1D-B925-6DABB3DCF21A}"/>
              </a:ext>
            </a:extLst>
          </p:cNvPr>
          <p:cNvSpPr/>
          <p:nvPr/>
        </p:nvSpPr>
        <p:spPr>
          <a:xfrm>
            <a:off x="676656" y="1551354"/>
            <a:ext cx="11515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Quan sát 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5,6,7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602739-5525-4BA4-8156-146542B2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8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2D0BEB-8CC2-4D99-96F3-ACFA5454C0C5}"/>
              </a:ext>
            </a:extLst>
          </p:cNvPr>
          <p:cNvSpPr/>
          <p:nvPr/>
        </p:nvSpPr>
        <p:spPr>
          <a:xfrm>
            <a:off x="2396841" y="1108358"/>
            <a:ext cx="37407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chơi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408" y="2077806"/>
            <a:ext cx="632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9"/>
                </a:solidFill>
                <a:latin typeface="Calibri"/>
              </a:rPr>
              <a:t>TẬP LÀM PHÓNG VIÊN NHÍ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2026-03-08T08:41:07Z</dcterms:created>
  <dcterms:modified xsi:type="dcterms:W3CDTF">2026-03-08T08:44:24Z</dcterms:modified>
</cp:coreProperties>
</file>