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718E-E248-434D-AA7D-015D8424E40B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3B0E4-0A65-4E7D-8789-B149DA57C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ab98393b64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3" name="Google Shape;2453;gab98393b64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59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31A09-249F-4AAF-A048-3EE6B3CBF3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24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892E-6B50-4C7E-8395-3EFE3FA394E8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C9B-F7E6-4EEF-A90C-0A96AF13C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0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892E-6B50-4C7E-8395-3EFE3FA394E8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C9B-F7E6-4EEF-A90C-0A96AF13C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4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892E-6B50-4C7E-8395-3EFE3FA394E8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C9B-F7E6-4EEF-A90C-0A96AF13C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9"/>
          <p:cNvGrpSpPr/>
          <p:nvPr/>
        </p:nvGrpSpPr>
        <p:grpSpPr>
          <a:xfrm>
            <a:off x="-780733" y="-335159"/>
            <a:ext cx="2930263" cy="1657595"/>
            <a:chOff x="3260100" y="4040200"/>
            <a:chExt cx="1579600" cy="893550"/>
          </a:xfrm>
        </p:grpSpPr>
        <p:sp>
          <p:nvSpPr>
            <p:cNvPr id="618" name="Google Shape;618;p9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10523615" y="-50572"/>
            <a:ext cx="2007692" cy="1572725"/>
            <a:chOff x="3495050" y="1152875"/>
            <a:chExt cx="1082275" cy="847800"/>
          </a:xfrm>
        </p:grpSpPr>
        <p:sp>
          <p:nvSpPr>
            <p:cNvPr id="646" name="Google Shape;646;p9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54" name="Google Shape;654;p9"/>
          <p:cNvGrpSpPr/>
          <p:nvPr/>
        </p:nvGrpSpPr>
        <p:grpSpPr>
          <a:xfrm>
            <a:off x="1066381" y="483441"/>
            <a:ext cx="553552" cy="839000"/>
            <a:chOff x="2525525" y="689125"/>
            <a:chExt cx="298400" cy="452275"/>
          </a:xfrm>
        </p:grpSpPr>
        <p:sp>
          <p:nvSpPr>
            <p:cNvPr id="655" name="Google Shape;655;p9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78" name="Google Shape;678;p9"/>
          <p:cNvGrpSpPr/>
          <p:nvPr/>
        </p:nvGrpSpPr>
        <p:grpSpPr>
          <a:xfrm>
            <a:off x="11107211" y="2675428"/>
            <a:ext cx="840484" cy="1507149"/>
            <a:chOff x="6608925" y="2056050"/>
            <a:chExt cx="453075" cy="812450"/>
          </a:xfrm>
        </p:grpSpPr>
        <p:sp>
          <p:nvSpPr>
            <p:cNvPr id="679" name="Google Shape;679;p9"/>
            <p:cNvSpPr/>
            <p:nvPr/>
          </p:nvSpPr>
          <p:spPr>
            <a:xfrm>
              <a:off x="6766525" y="2277050"/>
              <a:ext cx="230350" cy="544975"/>
            </a:xfrm>
            <a:custGeom>
              <a:avLst/>
              <a:gdLst/>
              <a:ahLst/>
              <a:cxnLst/>
              <a:rect l="l" t="t" r="r" b="b"/>
              <a:pathLst>
                <a:path w="9214" h="21799" extrusionOk="0">
                  <a:moveTo>
                    <a:pt x="2816" y="1"/>
                  </a:moveTo>
                  <a:lnTo>
                    <a:pt x="2420" y="1536"/>
                  </a:lnTo>
                  <a:cubicBezTo>
                    <a:pt x="1932" y="3188"/>
                    <a:pt x="1560" y="4933"/>
                    <a:pt x="1164" y="6584"/>
                  </a:cubicBezTo>
                  <a:cubicBezTo>
                    <a:pt x="885" y="8236"/>
                    <a:pt x="582" y="9888"/>
                    <a:pt x="396" y="11633"/>
                  </a:cubicBezTo>
                  <a:lnTo>
                    <a:pt x="303" y="12889"/>
                  </a:lnTo>
                  <a:lnTo>
                    <a:pt x="187" y="14145"/>
                  </a:lnTo>
                  <a:lnTo>
                    <a:pt x="94" y="15401"/>
                  </a:lnTo>
                  <a:lnTo>
                    <a:pt x="1" y="16751"/>
                  </a:lnTo>
                  <a:cubicBezTo>
                    <a:pt x="1" y="18402"/>
                    <a:pt x="1" y="20147"/>
                    <a:pt x="187" y="21799"/>
                  </a:cubicBezTo>
                  <a:cubicBezTo>
                    <a:pt x="303" y="20147"/>
                    <a:pt x="489" y="18402"/>
                    <a:pt x="676" y="16751"/>
                  </a:cubicBezTo>
                  <a:lnTo>
                    <a:pt x="769" y="15494"/>
                  </a:lnTo>
                  <a:lnTo>
                    <a:pt x="978" y="14238"/>
                  </a:lnTo>
                  <a:lnTo>
                    <a:pt x="1164" y="12982"/>
                  </a:lnTo>
                  <a:lnTo>
                    <a:pt x="1350" y="11726"/>
                  </a:lnTo>
                  <a:cubicBezTo>
                    <a:pt x="1653" y="10074"/>
                    <a:pt x="1932" y="8422"/>
                    <a:pt x="2327" y="6770"/>
                  </a:cubicBezTo>
                  <a:cubicBezTo>
                    <a:pt x="2528" y="5674"/>
                    <a:pt x="2800" y="4589"/>
                    <a:pt x="3076" y="3527"/>
                  </a:cubicBezTo>
                  <a:lnTo>
                    <a:pt x="3076" y="3527"/>
                  </a:lnTo>
                  <a:cubicBezTo>
                    <a:pt x="3384" y="4251"/>
                    <a:pt x="3697" y="4976"/>
                    <a:pt x="3979" y="5700"/>
                  </a:cubicBezTo>
                  <a:lnTo>
                    <a:pt x="4840" y="7655"/>
                  </a:lnTo>
                  <a:lnTo>
                    <a:pt x="5724" y="9492"/>
                  </a:lnTo>
                  <a:cubicBezTo>
                    <a:pt x="6212" y="10749"/>
                    <a:pt x="6794" y="12005"/>
                    <a:pt x="7375" y="13168"/>
                  </a:cubicBezTo>
                  <a:cubicBezTo>
                    <a:pt x="7957" y="14424"/>
                    <a:pt x="8632" y="15704"/>
                    <a:pt x="9213" y="16867"/>
                  </a:cubicBezTo>
                  <a:cubicBezTo>
                    <a:pt x="8818" y="15587"/>
                    <a:pt x="8329" y="14238"/>
                    <a:pt x="7864" y="12982"/>
                  </a:cubicBezTo>
                  <a:cubicBezTo>
                    <a:pt x="7469" y="11726"/>
                    <a:pt x="6980" y="10469"/>
                    <a:pt x="6491" y="9097"/>
                  </a:cubicBezTo>
                  <a:lnTo>
                    <a:pt x="5724" y="7259"/>
                  </a:lnTo>
                  <a:lnTo>
                    <a:pt x="5049" y="5328"/>
                  </a:lnTo>
                  <a:cubicBezTo>
                    <a:pt x="4468" y="4072"/>
                    <a:pt x="3979" y="2792"/>
                    <a:pt x="3490" y="1536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6694575" y="2713450"/>
              <a:ext cx="171425" cy="155050"/>
            </a:xfrm>
            <a:custGeom>
              <a:avLst/>
              <a:gdLst/>
              <a:ahLst/>
              <a:cxnLst/>
              <a:rect l="l" t="t" r="r" b="b"/>
              <a:pathLst>
                <a:path w="6857" h="6202" extrusionOk="0">
                  <a:moveTo>
                    <a:pt x="3476" y="0"/>
                  </a:moveTo>
                  <a:cubicBezTo>
                    <a:pt x="1752" y="0"/>
                    <a:pt x="0" y="1571"/>
                    <a:pt x="157" y="3273"/>
                  </a:cubicBezTo>
                  <a:cubicBezTo>
                    <a:pt x="248" y="4952"/>
                    <a:pt x="1929" y="6201"/>
                    <a:pt x="3536" y="6201"/>
                  </a:cubicBezTo>
                  <a:cubicBezTo>
                    <a:pt x="3978" y="6201"/>
                    <a:pt x="4414" y="6107"/>
                    <a:pt x="4810" y="5902"/>
                  </a:cubicBezTo>
                  <a:cubicBezTo>
                    <a:pt x="6671" y="4925"/>
                    <a:pt x="6857" y="1830"/>
                    <a:pt x="5205" y="574"/>
                  </a:cubicBezTo>
                  <a:lnTo>
                    <a:pt x="4438" y="179"/>
                  </a:lnTo>
                  <a:cubicBezTo>
                    <a:pt x="4127" y="57"/>
                    <a:pt x="3802" y="0"/>
                    <a:pt x="3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6890800" y="2558000"/>
              <a:ext cx="171200" cy="155450"/>
            </a:xfrm>
            <a:custGeom>
              <a:avLst/>
              <a:gdLst/>
              <a:ahLst/>
              <a:cxnLst/>
              <a:rect l="l" t="t" r="r" b="b"/>
              <a:pathLst>
                <a:path w="6848" h="6218" extrusionOk="0">
                  <a:moveTo>
                    <a:pt x="3358" y="1"/>
                  </a:moveTo>
                  <a:cubicBezTo>
                    <a:pt x="1678" y="1"/>
                    <a:pt x="0" y="1514"/>
                    <a:pt x="78" y="3303"/>
                  </a:cubicBezTo>
                  <a:cubicBezTo>
                    <a:pt x="224" y="4960"/>
                    <a:pt x="1866" y="6217"/>
                    <a:pt x="3454" y="6217"/>
                  </a:cubicBezTo>
                  <a:cubicBezTo>
                    <a:pt x="3895" y="6217"/>
                    <a:pt x="4331" y="6120"/>
                    <a:pt x="4731" y="5908"/>
                  </a:cubicBezTo>
                  <a:cubicBezTo>
                    <a:pt x="6569" y="4838"/>
                    <a:pt x="6848" y="1837"/>
                    <a:pt x="5103" y="581"/>
                  </a:cubicBezTo>
                  <a:lnTo>
                    <a:pt x="4335" y="185"/>
                  </a:lnTo>
                  <a:cubicBezTo>
                    <a:pt x="4018" y="59"/>
                    <a:pt x="3688" y="1"/>
                    <a:pt x="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6608925" y="2056050"/>
              <a:ext cx="257075" cy="273950"/>
            </a:xfrm>
            <a:custGeom>
              <a:avLst/>
              <a:gdLst/>
              <a:ahLst/>
              <a:cxnLst/>
              <a:rect l="l" t="t" r="r" b="b"/>
              <a:pathLst>
                <a:path w="10283" h="10958" extrusionOk="0">
                  <a:moveTo>
                    <a:pt x="0" y="0"/>
                  </a:moveTo>
                  <a:cubicBezTo>
                    <a:pt x="1373" y="4374"/>
                    <a:pt x="5235" y="9795"/>
                    <a:pt x="9794" y="10958"/>
                  </a:cubicBezTo>
                  <a:cubicBezTo>
                    <a:pt x="10283" y="8841"/>
                    <a:pt x="8050" y="5816"/>
                    <a:pt x="6491" y="4188"/>
                  </a:cubicBezTo>
                  <a:cubicBezTo>
                    <a:pt x="5630" y="3211"/>
                    <a:pt x="210" y="58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6829350" y="2146200"/>
              <a:ext cx="138450" cy="183800"/>
            </a:xfrm>
            <a:custGeom>
              <a:avLst/>
              <a:gdLst/>
              <a:ahLst/>
              <a:cxnLst/>
              <a:rect l="l" t="t" r="r" b="b"/>
              <a:pathLst>
                <a:path w="5538" h="7352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61" y="1047"/>
                    <a:pt x="0" y="4072"/>
                    <a:pt x="303" y="6979"/>
                  </a:cubicBezTo>
                  <a:lnTo>
                    <a:pt x="884" y="7352"/>
                  </a:lnTo>
                  <a:cubicBezTo>
                    <a:pt x="3792" y="6398"/>
                    <a:pt x="5537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84" name="Google Shape;684;p9"/>
          <p:cNvGrpSpPr/>
          <p:nvPr/>
        </p:nvGrpSpPr>
        <p:grpSpPr>
          <a:xfrm>
            <a:off x="417666" y="5335847"/>
            <a:ext cx="1169373" cy="1178219"/>
            <a:chOff x="1474000" y="3672875"/>
            <a:chExt cx="492050" cy="495800"/>
          </a:xfrm>
        </p:grpSpPr>
        <p:sp>
          <p:nvSpPr>
            <p:cNvPr id="685" name="Google Shape;685;p9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4" name="Google Shape;694;p9"/>
          <p:cNvGrpSpPr/>
          <p:nvPr/>
        </p:nvGrpSpPr>
        <p:grpSpPr>
          <a:xfrm>
            <a:off x="5134683" y="5590109"/>
            <a:ext cx="908472" cy="904484"/>
            <a:chOff x="2302775" y="3407725"/>
            <a:chExt cx="489725" cy="487575"/>
          </a:xfrm>
        </p:grpSpPr>
        <p:sp>
          <p:nvSpPr>
            <p:cNvPr id="695" name="Google Shape;695;p9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7" name="Google Shape;697;p9"/>
          <p:cNvGrpSpPr/>
          <p:nvPr/>
        </p:nvGrpSpPr>
        <p:grpSpPr>
          <a:xfrm>
            <a:off x="10676990" y="5335820"/>
            <a:ext cx="799533" cy="1040368"/>
            <a:chOff x="6936350" y="2855900"/>
            <a:chExt cx="431000" cy="560825"/>
          </a:xfrm>
        </p:grpSpPr>
        <p:sp>
          <p:nvSpPr>
            <p:cNvPr id="698" name="Google Shape;698;p9"/>
            <p:cNvSpPr/>
            <p:nvPr/>
          </p:nvSpPr>
          <p:spPr>
            <a:xfrm>
              <a:off x="7144575" y="2855900"/>
              <a:ext cx="132525" cy="214775"/>
            </a:xfrm>
            <a:custGeom>
              <a:avLst/>
              <a:gdLst/>
              <a:ahLst/>
              <a:cxnLst/>
              <a:rect l="l" t="t" r="r" b="b"/>
              <a:pathLst>
                <a:path w="5301" h="8591" extrusionOk="0">
                  <a:moveTo>
                    <a:pt x="4241" y="0"/>
                  </a:moveTo>
                  <a:cubicBezTo>
                    <a:pt x="4127" y="0"/>
                    <a:pt x="4006" y="34"/>
                    <a:pt x="3885" y="111"/>
                  </a:cubicBezTo>
                  <a:cubicBezTo>
                    <a:pt x="1466" y="1948"/>
                    <a:pt x="0" y="4763"/>
                    <a:pt x="303" y="7857"/>
                  </a:cubicBezTo>
                  <a:cubicBezTo>
                    <a:pt x="303" y="8346"/>
                    <a:pt x="687" y="8590"/>
                    <a:pt x="1059" y="8590"/>
                  </a:cubicBezTo>
                  <a:cubicBezTo>
                    <a:pt x="1431" y="8590"/>
                    <a:pt x="1792" y="8346"/>
                    <a:pt x="1745" y="7857"/>
                  </a:cubicBezTo>
                  <a:cubicBezTo>
                    <a:pt x="1559" y="5345"/>
                    <a:pt x="2629" y="2902"/>
                    <a:pt x="4653" y="1460"/>
                  </a:cubicBezTo>
                  <a:cubicBezTo>
                    <a:pt x="5300" y="970"/>
                    <a:pt x="4856" y="0"/>
                    <a:pt x="4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6936350" y="2970950"/>
              <a:ext cx="431000" cy="445775"/>
            </a:xfrm>
            <a:custGeom>
              <a:avLst/>
              <a:gdLst/>
              <a:ahLst/>
              <a:cxnLst/>
              <a:rect l="l" t="t" r="r" b="b"/>
              <a:pathLst>
                <a:path w="17240" h="17831" extrusionOk="0">
                  <a:moveTo>
                    <a:pt x="5064" y="1"/>
                  </a:moveTo>
                  <a:cubicBezTo>
                    <a:pt x="3862" y="1"/>
                    <a:pt x="2602" y="896"/>
                    <a:pt x="1653" y="3162"/>
                  </a:cubicBezTo>
                  <a:cubicBezTo>
                    <a:pt x="1" y="6838"/>
                    <a:pt x="187" y="11305"/>
                    <a:pt x="2234" y="14887"/>
                  </a:cubicBezTo>
                  <a:cubicBezTo>
                    <a:pt x="2700" y="15655"/>
                    <a:pt x="3397" y="16539"/>
                    <a:pt x="4351" y="16632"/>
                  </a:cubicBezTo>
                  <a:cubicBezTo>
                    <a:pt x="4453" y="16648"/>
                    <a:pt x="4553" y="16656"/>
                    <a:pt x="4649" y="16656"/>
                  </a:cubicBezTo>
                  <a:cubicBezTo>
                    <a:pt x="5102" y="16656"/>
                    <a:pt x="5491" y="16486"/>
                    <a:pt x="5817" y="16237"/>
                  </a:cubicBezTo>
                  <a:cubicBezTo>
                    <a:pt x="6189" y="16911"/>
                    <a:pt x="6678" y="17493"/>
                    <a:pt x="7469" y="17493"/>
                  </a:cubicBezTo>
                  <a:cubicBezTo>
                    <a:pt x="7934" y="17493"/>
                    <a:pt x="8329" y="17400"/>
                    <a:pt x="8725" y="17214"/>
                  </a:cubicBezTo>
                  <a:cubicBezTo>
                    <a:pt x="9004" y="17493"/>
                    <a:pt x="9399" y="17702"/>
                    <a:pt x="9795" y="17795"/>
                  </a:cubicBezTo>
                  <a:cubicBezTo>
                    <a:pt x="9907" y="17819"/>
                    <a:pt x="10020" y="17831"/>
                    <a:pt x="10135" y="17831"/>
                  </a:cubicBezTo>
                  <a:cubicBezTo>
                    <a:pt x="10906" y="17831"/>
                    <a:pt x="11732" y="17324"/>
                    <a:pt x="12401" y="16818"/>
                  </a:cubicBezTo>
                  <a:cubicBezTo>
                    <a:pt x="15495" y="14213"/>
                    <a:pt x="17239" y="10048"/>
                    <a:pt x="16960" y="6070"/>
                  </a:cubicBezTo>
                  <a:cubicBezTo>
                    <a:pt x="16826" y="2984"/>
                    <a:pt x="15519" y="1772"/>
                    <a:pt x="13972" y="1772"/>
                  </a:cubicBezTo>
                  <a:cubicBezTo>
                    <a:pt x="13373" y="1772"/>
                    <a:pt x="12738" y="1954"/>
                    <a:pt x="12121" y="2278"/>
                  </a:cubicBezTo>
                  <a:cubicBezTo>
                    <a:pt x="11469" y="1300"/>
                    <a:pt x="10634" y="870"/>
                    <a:pt x="9767" y="870"/>
                  </a:cubicBezTo>
                  <a:cubicBezTo>
                    <a:pt x="9089" y="870"/>
                    <a:pt x="8391" y="1134"/>
                    <a:pt x="7748" y="1604"/>
                  </a:cubicBezTo>
                  <a:cubicBezTo>
                    <a:pt x="7037" y="628"/>
                    <a:pt x="6071" y="1"/>
                    <a:pt x="5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7205050" y="3023250"/>
              <a:ext cx="82625" cy="324550"/>
            </a:xfrm>
            <a:custGeom>
              <a:avLst/>
              <a:gdLst/>
              <a:ahLst/>
              <a:cxnLst/>
              <a:rect l="l" t="t" r="r" b="b"/>
              <a:pathLst>
                <a:path w="3305" h="12982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2141" y="1163"/>
                    <a:pt x="2234" y="2327"/>
                    <a:pt x="2234" y="3397"/>
                  </a:cubicBezTo>
                  <a:cubicBezTo>
                    <a:pt x="2234" y="4467"/>
                    <a:pt x="2141" y="5630"/>
                    <a:pt x="2048" y="6677"/>
                  </a:cubicBezTo>
                  <a:cubicBezTo>
                    <a:pt x="1839" y="7747"/>
                    <a:pt x="1559" y="8817"/>
                    <a:pt x="1257" y="9887"/>
                  </a:cubicBezTo>
                  <a:cubicBezTo>
                    <a:pt x="978" y="10957"/>
                    <a:pt x="489" y="11911"/>
                    <a:pt x="1" y="12981"/>
                  </a:cubicBezTo>
                  <a:cubicBezTo>
                    <a:pt x="885" y="12214"/>
                    <a:pt x="1559" y="11237"/>
                    <a:pt x="2141" y="10166"/>
                  </a:cubicBezTo>
                  <a:cubicBezTo>
                    <a:pt x="2630" y="9120"/>
                    <a:pt x="3002" y="8049"/>
                    <a:pt x="3118" y="6886"/>
                  </a:cubicBezTo>
                  <a:cubicBezTo>
                    <a:pt x="3304" y="5723"/>
                    <a:pt x="3304" y="4467"/>
                    <a:pt x="3118" y="3304"/>
                  </a:cubicBezTo>
                  <a:cubicBezTo>
                    <a:pt x="2909" y="2140"/>
                    <a:pt x="2537" y="107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7045125" y="3132000"/>
              <a:ext cx="36650" cy="244875"/>
            </a:xfrm>
            <a:custGeom>
              <a:avLst/>
              <a:gdLst/>
              <a:ahLst/>
              <a:cxnLst/>
              <a:rect l="l" t="t" r="r" b="b"/>
              <a:pathLst>
                <a:path w="1466" h="9795" extrusionOk="0">
                  <a:moveTo>
                    <a:pt x="884" y="1"/>
                  </a:moveTo>
                  <a:cubicBezTo>
                    <a:pt x="582" y="792"/>
                    <a:pt x="303" y="1559"/>
                    <a:pt x="210" y="2443"/>
                  </a:cubicBezTo>
                  <a:cubicBezTo>
                    <a:pt x="93" y="3211"/>
                    <a:pt x="0" y="4072"/>
                    <a:pt x="93" y="4956"/>
                  </a:cubicBezTo>
                  <a:cubicBezTo>
                    <a:pt x="210" y="5816"/>
                    <a:pt x="303" y="6607"/>
                    <a:pt x="489" y="7468"/>
                  </a:cubicBezTo>
                  <a:cubicBezTo>
                    <a:pt x="791" y="8259"/>
                    <a:pt x="1070" y="9027"/>
                    <a:pt x="1466" y="9795"/>
                  </a:cubicBezTo>
                  <a:cubicBezTo>
                    <a:pt x="1466" y="8934"/>
                    <a:pt x="1466" y="8050"/>
                    <a:pt x="1373" y="7282"/>
                  </a:cubicBezTo>
                  <a:lnTo>
                    <a:pt x="1256" y="4863"/>
                  </a:lnTo>
                  <a:lnTo>
                    <a:pt x="1163" y="2443"/>
                  </a:lnTo>
                  <a:cubicBezTo>
                    <a:pt x="1070" y="1652"/>
                    <a:pt x="1070" y="792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2" name="Google Shape;702;p9"/>
          <p:cNvGrpSpPr/>
          <p:nvPr/>
        </p:nvGrpSpPr>
        <p:grpSpPr>
          <a:xfrm>
            <a:off x="5438394" y="8381"/>
            <a:ext cx="907941" cy="826489"/>
            <a:chOff x="853450" y="2614875"/>
            <a:chExt cx="654325" cy="595625"/>
          </a:xfrm>
        </p:grpSpPr>
        <p:sp>
          <p:nvSpPr>
            <p:cNvPr id="703" name="Google Shape;703;p9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6" name="Google Shape;706;p9"/>
          <p:cNvGrpSpPr/>
          <p:nvPr/>
        </p:nvGrpSpPr>
        <p:grpSpPr>
          <a:xfrm>
            <a:off x="499876" y="2387841"/>
            <a:ext cx="566491" cy="1013655"/>
            <a:chOff x="478300" y="2547225"/>
            <a:chExt cx="305375" cy="546425"/>
          </a:xfrm>
        </p:grpSpPr>
        <p:sp>
          <p:nvSpPr>
            <p:cNvPr id="707" name="Google Shape;707;p9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712" name="Google Shape;712;p9"/>
          <p:cNvSpPr txBox="1">
            <a:spLocks noGrp="1"/>
          </p:cNvSpPr>
          <p:nvPr>
            <p:ph type="subTitle" idx="1"/>
          </p:nvPr>
        </p:nvSpPr>
        <p:spPr>
          <a:xfrm>
            <a:off x="3378600" y="3300167"/>
            <a:ext cx="5434800" cy="1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3" name="Google Shape;713;p9"/>
          <p:cNvSpPr txBox="1">
            <a:spLocks noGrp="1"/>
          </p:cNvSpPr>
          <p:nvPr>
            <p:ph type="title"/>
          </p:nvPr>
        </p:nvSpPr>
        <p:spPr>
          <a:xfrm>
            <a:off x="2736800" y="1872927"/>
            <a:ext cx="6718400" cy="1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49445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72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892E-6B50-4C7E-8395-3EFE3FA394E8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C9B-F7E6-4EEF-A90C-0A96AF13C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5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892E-6B50-4C7E-8395-3EFE3FA394E8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C9B-F7E6-4EEF-A90C-0A96AF13C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8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892E-6B50-4C7E-8395-3EFE3FA394E8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C9B-F7E6-4EEF-A90C-0A96AF13C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892E-6B50-4C7E-8395-3EFE3FA394E8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C9B-F7E6-4EEF-A90C-0A96AF13C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7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892E-6B50-4C7E-8395-3EFE3FA394E8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C9B-F7E6-4EEF-A90C-0A96AF13C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3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892E-6B50-4C7E-8395-3EFE3FA394E8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C9B-F7E6-4EEF-A90C-0A96AF13C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7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892E-6B50-4C7E-8395-3EFE3FA394E8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C9B-F7E6-4EEF-A90C-0A96AF13C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4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892E-6B50-4C7E-8395-3EFE3FA394E8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C3C9B-F7E6-4EEF-A90C-0A96AF13C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2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1892E-6B50-4C7E-8395-3EFE3FA394E8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C3C9B-F7E6-4EEF-A90C-0A96AF13C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2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5" name="Google Shape;2455;p42"/>
          <p:cNvGrpSpPr/>
          <p:nvPr/>
        </p:nvGrpSpPr>
        <p:grpSpPr>
          <a:xfrm>
            <a:off x="1857830" y="-117099"/>
            <a:ext cx="8475761" cy="7820588"/>
            <a:chOff x="1386777" y="0"/>
            <a:chExt cx="5937071" cy="5477625"/>
          </a:xfrm>
          <a:solidFill>
            <a:srgbClr val="FFFF00"/>
          </a:solidFill>
        </p:grpSpPr>
        <p:sp>
          <p:nvSpPr>
            <p:cNvPr id="2456" name="Google Shape;2456;p42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7" name="Google Shape;2457;p42"/>
            <p:cNvSpPr/>
            <p:nvPr/>
          </p:nvSpPr>
          <p:spPr>
            <a:xfrm rot="-9519831">
              <a:off x="1571650" y="2212967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8" name="Google Shape;2458;p42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42"/>
          <p:cNvGrpSpPr/>
          <p:nvPr/>
        </p:nvGrpSpPr>
        <p:grpSpPr>
          <a:xfrm>
            <a:off x="1613126" y="3983558"/>
            <a:ext cx="1501908" cy="1610337"/>
            <a:chOff x="1721175" y="2665325"/>
            <a:chExt cx="809625" cy="868075"/>
          </a:xfrm>
        </p:grpSpPr>
        <p:sp>
          <p:nvSpPr>
            <p:cNvPr id="2464" name="Google Shape;2464;p4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ABF325-4111-4DC7-B677-BE4C9B0773F2}"/>
              </a:ext>
            </a:extLst>
          </p:cNvPr>
          <p:cNvSpPr txBox="1"/>
          <p:nvPr/>
        </p:nvSpPr>
        <p:spPr>
          <a:xfrm>
            <a:off x="3487918" y="2177592"/>
            <a:ext cx="5137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>
                <a:latin typeface="+mj-lt"/>
              </a:rPr>
              <a:t>Thực hành</a:t>
            </a:r>
            <a:endParaRPr lang="en-US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34146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6ADA5A-32E7-4695-A69D-2E89306AFB4D}"/>
              </a:ext>
            </a:extLst>
          </p:cNvPr>
          <p:cNvSpPr txBox="1"/>
          <p:nvPr/>
        </p:nvSpPr>
        <p:spPr>
          <a:xfrm>
            <a:off x="418322" y="0"/>
            <a:ext cx="1135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Quan sát các hình dưới đây và n</a:t>
            </a:r>
            <a:r>
              <a:rPr lang="en-US" sz="2800" dirty="0"/>
              <a:t>ê</a:t>
            </a:r>
            <a:r>
              <a:rPr lang="vi-VN" sz="2800" dirty="0"/>
              <a:t>u biện pháp phòng chống thiên tai.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51B6B-8756-4609-B7F6-04A9EF6D8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637" y="588841"/>
            <a:ext cx="7697756" cy="608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43919" y="-208804"/>
            <a:ext cx="12235919" cy="7123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4EF136-9249-40E5-A6EB-8847710C7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239" y="1546092"/>
            <a:ext cx="8547521" cy="35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E26B7E-4583-4C59-9C08-D2286843B008}"/>
              </a:ext>
            </a:extLst>
          </p:cNvPr>
          <p:cNvSpPr txBox="1"/>
          <p:nvPr/>
        </p:nvSpPr>
        <p:spPr>
          <a:xfrm>
            <a:off x="1762699" y="205576"/>
            <a:ext cx="9265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gặp</a:t>
            </a:r>
            <a:r>
              <a:rPr lang="en-US" sz="2800" dirty="0"/>
              <a:t> </a:t>
            </a:r>
            <a:r>
              <a:rPr lang="en-US" sz="2800" dirty="0" err="1"/>
              <a:t>thiên</a:t>
            </a:r>
            <a:r>
              <a:rPr lang="en-US" sz="2800" dirty="0"/>
              <a:t> tai </a:t>
            </a:r>
            <a:r>
              <a:rPr lang="en-US" sz="2800" dirty="0" err="1"/>
              <a:t>nào</a:t>
            </a:r>
            <a:r>
              <a:rPr lang="en-US" sz="2800" dirty="0"/>
              <a:t>.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FFC00-655D-4F85-8162-B824DC648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613" y="1382789"/>
            <a:ext cx="8078749" cy="54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6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宋体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2026-04-19T08:38:22Z</dcterms:created>
  <dcterms:modified xsi:type="dcterms:W3CDTF">2026-04-19T08:38:50Z</dcterms:modified>
</cp:coreProperties>
</file>