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1" r:id="rId3"/>
    <p:sldId id="310" r:id="rId4"/>
    <p:sldId id="256" r:id="rId5"/>
    <p:sldId id="258" r:id="rId6"/>
    <p:sldId id="272" r:id="rId7"/>
    <p:sldId id="274" r:id="rId8"/>
    <p:sldId id="298" r:id="rId9"/>
    <p:sldId id="299" r:id="rId10"/>
    <p:sldId id="273" r:id="rId11"/>
    <p:sldId id="300" r:id="rId12"/>
    <p:sldId id="283" r:id="rId13"/>
    <p:sldId id="301" r:id="rId14"/>
    <p:sldId id="304" r:id="rId15"/>
    <p:sldId id="306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8CC7A-2C2D-4DF0-A9E8-AE3F60081C9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07BB5-741D-42AF-A206-169AFFA4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6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DEFC026-FB9E-439A-B11A-0E1658982EAC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057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7B95-60B6-43C6-B78E-997B472D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48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</a:t>
            </a:r>
            <a:r>
              <a:rPr lang="vi-VN" dirty="0" smtClean="0">
                <a:solidFill>
                  <a:srgbClr val="002060"/>
                </a:solidFill>
              </a:rPr>
              <a:t>Tiểu học Tân Viên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vi-VN" dirty="0" smtClean="0">
                <a:solidFill>
                  <a:srgbClr val="002060"/>
                </a:solidFill>
              </a:rPr>
              <a:t> Nguyễn Thị Yến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63" y="350871"/>
            <a:ext cx="8672342" cy="62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83" y="481408"/>
            <a:ext cx="10759461" cy="17221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32957" y="1903751"/>
            <a:ext cx="1094282" cy="299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70" y="2397643"/>
            <a:ext cx="7868159" cy="41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67" y="421893"/>
            <a:ext cx="8248002" cy="61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7" y="1102888"/>
            <a:ext cx="11051270" cy="45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22" y="484365"/>
            <a:ext cx="9449690" cy="58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ttach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-34925"/>
            <a:ext cx="9448800" cy="6477000"/>
          </a:xfrm>
        </p:spPr>
      </p:pic>
      <p:sp>
        <p:nvSpPr>
          <p:cNvPr id="2" name="Rectangle 1"/>
          <p:cNvSpPr/>
          <p:nvPr/>
        </p:nvSpPr>
        <p:spPr>
          <a:xfrm>
            <a:off x="2401889" y="1676400"/>
            <a:ext cx="49434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Thực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vi-VN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sản phẩm 2D,3D&lt; vẽ, xé dán, nặn&gt;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về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động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thể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 </a:t>
            </a:r>
            <a:r>
              <a:rPr lang="vi-VN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endParaRPr lang="en-US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2018" y="304801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Thực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hành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pic>
        <p:nvPicPr>
          <p:cNvPr id="28677" name="Những Bản Nhạc Không Lời Vui Nhộn Dành Cho Bé Yêu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267201"/>
            <a:ext cx="23463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676400"/>
            <a:ext cx="8077200" cy="37607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4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1012_0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486401"/>
            <a:ext cx="12477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914400"/>
            <a:ext cx="8229600" cy="411480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sz="36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Nhận</a:t>
            </a:r>
            <a:r>
              <a:rPr lang="en-US" sz="36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xét</a:t>
            </a:r>
            <a:r>
              <a:rPr lang="en-US" sz="36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6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đánh</a:t>
            </a:r>
            <a:r>
              <a:rPr lang="en-US" sz="36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</a:t>
            </a:r>
            <a:r>
              <a:rPr lang="en-US" sz="3600" b="1" u="sng" dirty="0">
                <a:solidFill>
                  <a:srgbClr val="92D050"/>
                </a:solidFill>
              </a:rPr>
              <a:t>: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0" indent="0"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+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xét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sản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phẩm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của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+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xét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tiết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+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Yêu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cầu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sinh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chuẩn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bị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tiết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sau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63847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dụng cụ học vẽ: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057400" y="2133600"/>
            <a:ext cx="8229600" cy="4535488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50000">
                <a:srgbClr val="FFFFFF"/>
              </a:gs>
              <a:gs pos="100000">
                <a:srgbClr val="66FF99"/>
              </a:gs>
            </a:gsLst>
            <a:lin ang="18900000" scaled="1"/>
          </a:gra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                    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                         - Giấy vẽ                        - Tẩy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			      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- Bút chì, sáp màu, màu nước…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2800">
              <a:solidFill>
                <a:srgbClr val="6699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                                                       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669900"/>
                </a:solidFill>
                <a:latin typeface="Arial" panose="020B0604020202020204" pitchFamily="34" charset="0"/>
              </a:rPr>
              <a:t>                                                      </a:t>
            </a:r>
          </a:p>
        </p:txBody>
      </p:sp>
      <p:pic>
        <p:nvPicPr>
          <p:cNvPr id="10248" name="Picture 8" descr="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456113"/>
            <a:ext cx="10080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351088" y="2349500"/>
            <a:ext cx="2057400" cy="1219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486275"/>
            <a:ext cx="10080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402139"/>
            <a:ext cx="1295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illust170-f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338639"/>
            <a:ext cx="13684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OSUPP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494">
            <a:off x="6968332" y="2539207"/>
            <a:ext cx="1252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5226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276600" y="236220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600" b="1">
                <a:solidFill>
                  <a:srgbClr val="6B7D72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KHỞI ĐỘNG</a:t>
            </a:r>
            <a:endParaRPr lang="en-US" altLang="en-US" sz="3600" b="1">
              <a:solidFill>
                <a:srgbClr val="6B7D72"/>
              </a:solidFill>
              <a:latin typeface=".VnCentury Schoolbook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0243" name="Group 9"/>
          <p:cNvGrpSpPr>
            <a:grpSpLocks/>
          </p:cNvGrpSpPr>
          <p:nvPr/>
        </p:nvGrpSpPr>
        <p:grpSpPr bwMode="auto">
          <a:xfrm rot="5400000">
            <a:off x="7905750" y="4108450"/>
            <a:ext cx="1866900" cy="3403600"/>
            <a:chOff x="4128" y="-48"/>
            <a:chExt cx="1680" cy="1560"/>
          </a:xfrm>
        </p:grpSpPr>
        <p:pic>
          <p:nvPicPr>
            <p:cNvPr id="10247" name="Picture 10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7" y="-479"/>
              <a:ext cx="41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1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" y="-48"/>
              <a:ext cx="46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4" name="Group 12"/>
          <p:cNvGrpSpPr>
            <a:grpSpLocks/>
          </p:cNvGrpSpPr>
          <p:nvPr/>
        </p:nvGrpSpPr>
        <p:grpSpPr bwMode="auto">
          <a:xfrm rot="10800000">
            <a:off x="1625600" y="4673600"/>
            <a:ext cx="3505200" cy="2057400"/>
            <a:chOff x="4128" y="-48"/>
            <a:chExt cx="1680" cy="1560"/>
          </a:xfrm>
        </p:grpSpPr>
        <p:pic>
          <p:nvPicPr>
            <p:cNvPr id="10245" name="Picture 13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7" y="-479"/>
              <a:ext cx="41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4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" y="-48"/>
              <a:ext cx="46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9324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5105" y="4452730"/>
            <a:ext cx="1227264" cy="1001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8" y="994243"/>
            <a:ext cx="10744119" cy="4282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9390" y="4192292"/>
            <a:ext cx="1860305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1" y="1740888"/>
            <a:ext cx="10325396" cy="367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–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vi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an </a:t>
            </a:r>
            <a:r>
              <a:rPr lang="en-US" sz="2800" dirty="0" err="1" smtClean="0"/>
              <a:t>toàn</a:t>
            </a:r>
            <a:r>
              <a:rPr lang="en-US" sz="2800" dirty="0" smtClean="0"/>
              <a:t>?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5" y="630348"/>
            <a:ext cx="10906174" cy="52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9" y="1143793"/>
            <a:ext cx="10921475" cy="4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550" y="1429229"/>
            <a:ext cx="10875029" cy="5301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–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?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phụ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– </a:t>
            </a:r>
            <a:r>
              <a:rPr lang="en-US" sz="2800" dirty="0" err="1" smtClean="0"/>
              <a:t>Em</a:t>
            </a:r>
            <a:r>
              <a:rPr lang="en-US" sz="2800" dirty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đề</a:t>
            </a:r>
            <a:r>
              <a:rPr lang="en-US" sz="2800" dirty="0" smtClean="0"/>
              <a:t> </a:t>
            </a:r>
            <a:r>
              <a:rPr lang="en-US" sz="2800" i="1" dirty="0" smtClean="0"/>
              <a:t>An </a:t>
            </a:r>
            <a:r>
              <a:rPr lang="en-US" sz="2800" i="1" dirty="0" err="1" smtClean="0"/>
              <a:t>toàn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giao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?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360534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2" y="547130"/>
            <a:ext cx="11751459" cy="54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128</Words>
  <Application>Microsoft Office PowerPoint</Application>
  <PresentationFormat>Widescreen</PresentationFormat>
  <Paragraphs>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.VnCentury Schoolbook</vt:lpstr>
      <vt:lpstr>Arial</vt:lpstr>
      <vt:lpstr>Calibri</vt:lpstr>
      <vt:lpstr>Calibri Light</vt:lpstr>
      <vt:lpstr>Times New Roman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Dell</cp:lastModifiedBy>
  <cp:revision>36</cp:revision>
  <dcterms:created xsi:type="dcterms:W3CDTF">2022-09-04T02:35:10Z</dcterms:created>
  <dcterms:modified xsi:type="dcterms:W3CDTF">2025-04-12T09:02:11Z</dcterms:modified>
</cp:coreProperties>
</file>