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58" r:id="rId2"/>
    <p:sldId id="259" r:id="rId3"/>
    <p:sldId id="281" r:id="rId4"/>
    <p:sldId id="260" r:id="rId5"/>
    <p:sldId id="265" r:id="rId6"/>
    <p:sldId id="266" r:id="rId7"/>
    <p:sldId id="267" r:id="rId8"/>
    <p:sldId id="275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4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52DA1-41DE-ACB1-CE99-141C5DF7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52" y="3743143"/>
            <a:ext cx="5722581" cy="639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135848-1DCA-75CA-7B92-91AEE5B0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0672"/>
            <a:ext cx="8139033" cy="3372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FCDE9-99A0-A07E-B0EE-12F1368D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5496"/>
            <a:ext cx="8319655" cy="892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48FCF-DAEB-EF48-C7B4-CCD045102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4950"/>
            <a:ext cx="2438400" cy="3154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45A2B-F78D-36D2-83C0-F85BC74B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76" y="1504950"/>
            <a:ext cx="5233924" cy="31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B1551-6B6E-401C-EF46-FB71DDE0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09650"/>
            <a:ext cx="4800600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DDC69-E6B9-1351-CA57-74B59BC2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18953"/>
            <a:ext cx="3365860" cy="3114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DBFAA6-B136-FF05-601B-6E4BD2047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C7E36E-7E62-0AA5-69E9-0CADEC29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4332767" cy="3128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09FDBB-693B-D221-49E8-C7E1F07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48" y="1216892"/>
            <a:ext cx="4005594" cy="3203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5ADD1-D371-033D-3099-969337CDA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42" y="1333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92275"/>
            <a:ext cx="5878384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4295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(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,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A61E0-1C42-8472-C111-6130D646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33757"/>
            <a:ext cx="7467600" cy="3623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F36F5-5A4C-69A9-FE60-4EA7CD5C02B0}"/>
              </a:ext>
            </a:extLst>
          </p:cNvPr>
          <p:cNvSpPr txBox="1"/>
          <p:nvPr/>
        </p:nvSpPr>
        <p:spPr>
          <a:xfrm>
            <a:off x="381000" y="474712"/>
            <a:ext cx="2629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Tìm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hiểu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0D9E9-492E-E8D4-3F6D-393E6DA10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590550"/>
            <a:ext cx="9144000" cy="988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E9519-27BE-62B7-5FC7-5CF4E299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5" y="1885950"/>
            <a:ext cx="3657600" cy="291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7896F-D3DA-3E98-CF44-195F8CC4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85950"/>
            <a:ext cx="3657600" cy="291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4AC91-F4A1-A320-893E-15BC685A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3938753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D05713-C2A8-B701-126A-F288B947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3950"/>
            <a:ext cx="425343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7150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59</Words>
  <Application>Microsoft Office PowerPoint</Application>
  <PresentationFormat>On-screen Show (16:9)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STD</cp:lastModifiedBy>
  <cp:revision>49</cp:revision>
  <dcterms:created xsi:type="dcterms:W3CDTF">2021-10-03T03:45:32Z</dcterms:created>
  <dcterms:modified xsi:type="dcterms:W3CDTF">2026-04-23T13:12:54Z</dcterms:modified>
</cp:coreProperties>
</file>