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B2E0E-E510-4FDA-A363-D406CFB42D0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8466D-DC19-46A5-9DF8-C0B2535C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1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56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09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25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5129-5AF1-4E33-A059-E790851A12C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716C-B2C1-4ADD-B5CB-3AF2FD417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2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5129-5AF1-4E33-A059-E790851A12C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716C-B2C1-4ADD-B5CB-3AF2FD417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5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5129-5AF1-4E33-A059-E790851A12C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716C-B2C1-4ADD-B5CB-3AF2FD417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1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3"/>
          <p:cNvPicPr preferRelativeResize="0"/>
          <p:nvPr/>
        </p:nvPicPr>
        <p:blipFill rotWithShape="1">
          <a:blip r:embed="rId2">
            <a:alphaModFix amt="29000"/>
          </a:blip>
          <a:srcRect l="11494" t="24285" r="31938" b="55154"/>
          <a:stretch/>
        </p:blipFill>
        <p:spPr>
          <a:xfrm rot="10800000">
            <a:off x="8161269" y="-153263"/>
            <a:ext cx="6159865" cy="2161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 amt="20000"/>
          </a:blip>
          <a:srcRect l="7819" t="11182" r="11313"/>
          <a:stretch/>
        </p:blipFill>
        <p:spPr>
          <a:xfrm rot="-21" flipH="1">
            <a:off x="-2097401" y="2226241"/>
            <a:ext cx="2955800" cy="313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4">
            <a:alphaModFix amt="23000"/>
          </a:blip>
          <a:srcRect l="38734" t="9552" r="9253" b="44762"/>
          <a:stretch/>
        </p:blipFill>
        <p:spPr>
          <a:xfrm>
            <a:off x="7079701" y="-153266"/>
            <a:ext cx="1470604" cy="124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4">
            <a:alphaModFix amt="23000"/>
          </a:blip>
          <a:srcRect l="38734" t="9552" r="9253" b="44762"/>
          <a:stretch/>
        </p:blipFill>
        <p:spPr>
          <a:xfrm>
            <a:off x="11464434" y="5230701"/>
            <a:ext cx="1470604" cy="124696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rgbClr val="F57A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2"/>
          </p:nvPr>
        </p:nvSpPr>
        <p:spPr>
          <a:xfrm>
            <a:off x="960000" y="24470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 b="1">
                <a:solidFill>
                  <a:srgbClr val="F57A6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471B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3"/>
          </p:nvPr>
        </p:nvSpPr>
        <p:spPr>
          <a:xfrm>
            <a:off x="4559025" y="24470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 b="1">
                <a:solidFill>
                  <a:srgbClr val="F57A6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4"/>
          </p:nvPr>
        </p:nvSpPr>
        <p:spPr>
          <a:xfrm>
            <a:off x="4559025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471B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5"/>
          </p:nvPr>
        </p:nvSpPr>
        <p:spPr>
          <a:xfrm>
            <a:off x="960000" y="49135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 b="1">
                <a:solidFill>
                  <a:srgbClr val="F57A6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6"/>
          </p:nvPr>
        </p:nvSpPr>
        <p:spPr>
          <a:xfrm>
            <a:off x="960000" y="54924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471B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7"/>
          </p:nvPr>
        </p:nvSpPr>
        <p:spPr>
          <a:xfrm>
            <a:off x="4559025" y="49135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 b="1">
                <a:solidFill>
                  <a:srgbClr val="F57A6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8"/>
          </p:nvPr>
        </p:nvSpPr>
        <p:spPr>
          <a:xfrm>
            <a:off x="4559025" y="54924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471B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9"/>
          </p:nvPr>
        </p:nvSpPr>
        <p:spPr>
          <a:xfrm>
            <a:off x="8158060" y="24470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 b="1">
                <a:solidFill>
                  <a:srgbClr val="F57A6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3"/>
          </p:nvPr>
        </p:nvSpPr>
        <p:spPr>
          <a:xfrm>
            <a:off x="815806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471B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14"/>
          </p:nvPr>
        </p:nvSpPr>
        <p:spPr>
          <a:xfrm>
            <a:off x="8158060" y="49135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 b="1">
                <a:solidFill>
                  <a:srgbClr val="F57A6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5"/>
          </p:nvPr>
        </p:nvSpPr>
        <p:spPr>
          <a:xfrm>
            <a:off x="8158060" y="54924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471B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16" hasCustomPrompt="1"/>
          </p:nvPr>
        </p:nvSpPr>
        <p:spPr>
          <a:xfrm>
            <a:off x="960000" y="1757867"/>
            <a:ext cx="818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2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7" hasCustomPrompt="1"/>
          </p:nvPr>
        </p:nvSpPr>
        <p:spPr>
          <a:xfrm>
            <a:off x="4558932" y="1757867"/>
            <a:ext cx="818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2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8" hasCustomPrompt="1"/>
          </p:nvPr>
        </p:nvSpPr>
        <p:spPr>
          <a:xfrm>
            <a:off x="8158068" y="1757867"/>
            <a:ext cx="818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2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9" hasCustomPrompt="1"/>
          </p:nvPr>
        </p:nvSpPr>
        <p:spPr>
          <a:xfrm>
            <a:off x="960000" y="4240633"/>
            <a:ext cx="818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2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20" hasCustomPrompt="1"/>
          </p:nvPr>
        </p:nvSpPr>
        <p:spPr>
          <a:xfrm>
            <a:off x="4558939" y="4240617"/>
            <a:ext cx="818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2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21" hasCustomPrompt="1"/>
          </p:nvPr>
        </p:nvSpPr>
        <p:spPr>
          <a:xfrm>
            <a:off x="8158060" y="4240617"/>
            <a:ext cx="818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2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195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5"/>
          <p:cNvPicPr preferRelativeResize="0"/>
          <p:nvPr/>
        </p:nvPicPr>
        <p:blipFill rotWithShape="1">
          <a:blip r:embed="rId2">
            <a:alphaModFix amt="29000"/>
          </a:blip>
          <a:srcRect l="54179" t="24285" r="32231" b="28948"/>
          <a:stretch/>
        </p:blipFill>
        <p:spPr>
          <a:xfrm>
            <a:off x="-113133" y="2044067"/>
            <a:ext cx="1479767" cy="491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5"/>
          <p:cNvPicPr preferRelativeResize="0"/>
          <p:nvPr/>
        </p:nvPicPr>
        <p:blipFill rotWithShape="1">
          <a:blip r:embed="rId2">
            <a:alphaModFix amt="29000"/>
          </a:blip>
          <a:srcRect l="54179" t="24285" r="32231" b="28948"/>
          <a:stretch/>
        </p:blipFill>
        <p:spPr>
          <a:xfrm rot="10800000">
            <a:off x="10773101" y="-196367"/>
            <a:ext cx="1479767" cy="491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5"/>
          <p:cNvPicPr preferRelativeResize="0"/>
          <p:nvPr/>
        </p:nvPicPr>
        <p:blipFill rotWithShape="1">
          <a:blip r:embed="rId3">
            <a:alphaModFix amt="23000"/>
          </a:blip>
          <a:srcRect l="38734" t="9552" r="9253" b="44762"/>
          <a:stretch/>
        </p:blipFill>
        <p:spPr>
          <a:xfrm>
            <a:off x="10505901" y="3878367"/>
            <a:ext cx="1470604" cy="124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/>
          <p:cNvPicPr preferRelativeResize="0"/>
          <p:nvPr/>
        </p:nvPicPr>
        <p:blipFill rotWithShape="1">
          <a:blip r:embed="rId4">
            <a:alphaModFix amt="20000"/>
          </a:blip>
          <a:srcRect l="62533" t="11182" r="11311" b="28630"/>
          <a:stretch/>
        </p:blipFill>
        <p:spPr>
          <a:xfrm rot="10799976" flipH="1">
            <a:off x="-84828" y="-28261"/>
            <a:ext cx="1283536" cy="285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title" idx="2"/>
          </p:nvPr>
        </p:nvSpPr>
        <p:spPr>
          <a:xfrm>
            <a:off x="1485073" y="2816493"/>
            <a:ext cx="26480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1" name="Google Shape;241;p25"/>
          <p:cNvSpPr txBox="1">
            <a:spLocks noGrp="1"/>
          </p:cNvSpPr>
          <p:nvPr>
            <p:ph type="subTitle" idx="1"/>
          </p:nvPr>
        </p:nvSpPr>
        <p:spPr>
          <a:xfrm>
            <a:off x="1485073" y="32662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5"/>
          <p:cNvSpPr txBox="1">
            <a:spLocks noGrp="1"/>
          </p:cNvSpPr>
          <p:nvPr>
            <p:ph type="title" idx="3"/>
          </p:nvPr>
        </p:nvSpPr>
        <p:spPr>
          <a:xfrm>
            <a:off x="4788771" y="2816493"/>
            <a:ext cx="26480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3" name="Google Shape;243;p25"/>
          <p:cNvSpPr txBox="1">
            <a:spLocks noGrp="1"/>
          </p:cNvSpPr>
          <p:nvPr>
            <p:ph type="subTitle" idx="4"/>
          </p:nvPr>
        </p:nvSpPr>
        <p:spPr>
          <a:xfrm>
            <a:off x="4788771" y="32662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title" idx="5"/>
          </p:nvPr>
        </p:nvSpPr>
        <p:spPr>
          <a:xfrm>
            <a:off x="1485073" y="5042627"/>
            <a:ext cx="26480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subTitle" idx="6"/>
          </p:nvPr>
        </p:nvSpPr>
        <p:spPr>
          <a:xfrm>
            <a:off x="1485073" y="54924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title" idx="7"/>
          </p:nvPr>
        </p:nvSpPr>
        <p:spPr>
          <a:xfrm>
            <a:off x="4788771" y="5042627"/>
            <a:ext cx="26480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subTitle" idx="8"/>
          </p:nvPr>
        </p:nvSpPr>
        <p:spPr>
          <a:xfrm>
            <a:off x="4788771" y="54924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title" idx="9"/>
          </p:nvPr>
        </p:nvSpPr>
        <p:spPr>
          <a:xfrm>
            <a:off x="8092475" y="2816493"/>
            <a:ext cx="26480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ubTitle" idx="13"/>
          </p:nvPr>
        </p:nvSpPr>
        <p:spPr>
          <a:xfrm>
            <a:off x="8092475" y="32662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5"/>
          <p:cNvSpPr txBox="1">
            <a:spLocks noGrp="1"/>
          </p:cNvSpPr>
          <p:nvPr>
            <p:ph type="title" idx="14"/>
          </p:nvPr>
        </p:nvSpPr>
        <p:spPr>
          <a:xfrm>
            <a:off x="8092475" y="5042627"/>
            <a:ext cx="26480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1" name="Google Shape;251;p25"/>
          <p:cNvSpPr txBox="1">
            <a:spLocks noGrp="1"/>
          </p:cNvSpPr>
          <p:nvPr>
            <p:ph type="subTitle" idx="15"/>
          </p:nvPr>
        </p:nvSpPr>
        <p:spPr>
          <a:xfrm>
            <a:off x="8092475" y="54924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605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5129-5AF1-4E33-A059-E790851A12C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716C-B2C1-4ADD-B5CB-3AF2FD417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4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5129-5AF1-4E33-A059-E790851A12C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716C-B2C1-4ADD-B5CB-3AF2FD417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6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5129-5AF1-4E33-A059-E790851A12C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716C-B2C1-4ADD-B5CB-3AF2FD417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5129-5AF1-4E33-A059-E790851A12C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716C-B2C1-4ADD-B5CB-3AF2FD417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2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5129-5AF1-4E33-A059-E790851A12C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716C-B2C1-4ADD-B5CB-3AF2FD417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0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5129-5AF1-4E33-A059-E790851A12C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716C-B2C1-4ADD-B5CB-3AF2FD417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5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5129-5AF1-4E33-A059-E790851A12C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716C-B2C1-4ADD-B5CB-3AF2FD417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1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5129-5AF1-4E33-A059-E790851A12C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716C-B2C1-4ADD-B5CB-3AF2FD417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5129-5AF1-4E33-A059-E790851A12C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4716C-B2C1-4ADD-B5CB-3AF2FD417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43"/>
          <p:cNvGrpSpPr/>
          <p:nvPr/>
        </p:nvGrpSpPr>
        <p:grpSpPr>
          <a:xfrm>
            <a:off x="8835774" y="3534310"/>
            <a:ext cx="2575391" cy="3190404"/>
            <a:chOff x="6367576" y="1685775"/>
            <a:chExt cx="2267673" cy="2995057"/>
          </a:xfrm>
        </p:grpSpPr>
        <p:sp>
          <p:nvSpPr>
            <p:cNvPr id="378" name="Google Shape;378;p43"/>
            <p:cNvSpPr/>
            <p:nvPr/>
          </p:nvSpPr>
          <p:spPr>
            <a:xfrm>
              <a:off x="6403533" y="1703151"/>
              <a:ext cx="2140215" cy="2977680"/>
            </a:xfrm>
            <a:custGeom>
              <a:avLst/>
              <a:gdLst/>
              <a:ahLst/>
              <a:cxnLst/>
              <a:rect l="l" t="t" r="r" b="b"/>
              <a:pathLst>
                <a:path w="65400" h="90991" extrusionOk="0">
                  <a:moveTo>
                    <a:pt x="27866" y="38944"/>
                  </a:moveTo>
                  <a:cubicBezTo>
                    <a:pt x="28084" y="38944"/>
                    <a:pt x="28450" y="39561"/>
                    <a:pt x="28737" y="40113"/>
                  </a:cubicBezTo>
                  <a:lnTo>
                    <a:pt x="28737" y="40113"/>
                  </a:lnTo>
                  <a:cubicBezTo>
                    <a:pt x="28647" y="40010"/>
                    <a:pt x="28543" y="39907"/>
                    <a:pt x="28435" y="39808"/>
                  </a:cubicBezTo>
                  <a:cubicBezTo>
                    <a:pt x="28435" y="39512"/>
                    <a:pt x="28162" y="39512"/>
                    <a:pt x="28162" y="39239"/>
                  </a:cubicBezTo>
                  <a:lnTo>
                    <a:pt x="27866" y="38944"/>
                  </a:lnTo>
                  <a:close/>
                  <a:moveTo>
                    <a:pt x="43790" y="0"/>
                  </a:moveTo>
                  <a:cubicBezTo>
                    <a:pt x="43221" y="0"/>
                    <a:pt x="42652" y="0"/>
                    <a:pt x="42083" y="273"/>
                  </a:cubicBezTo>
                  <a:cubicBezTo>
                    <a:pt x="41242" y="569"/>
                    <a:pt x="40673" y="842"/>
                    <a:pt x="40104" y="1410"/>
                  </a:cubicBezTo>
                  <a:lnTo>
                    <a:pt x="38967" y="1410"/>
                  </a:lnTo>
                  <a:cubicBezTo>
                    <a:pt x="37830" y="1410"/>
                    <a:pt x="36965" y="1410"/>
                    <a:pt x="36124" y="1979"/>
                  </a:cubicBezTo>
                  <a:cubicBezTo>
                    <a:pt x="35555" y="2275"/>
                    <a:pt x="35259" y="2843"/>
                    <a:pt x="34986" y="3116"/>
                  </a:cubicBezTo>
                  <a:lnTo>
                    <a:pt x="31574" y="3116"/>
                  </a:lnTo>
                  <a:lnTo>
                    <a:pt x="31278" y="3412"/>
                  </a:lnTo>
                  <a:cubicBezTo>
                    <a:pt x="30437" y="3981"/>
                    <a:pt x="29868" y="4254"/>
                    <a:pt x="29299" y="5118"/>
                  </a:cubicBezTo>
                  <a:cubicBezTo>
                    <a:pt x="28162" y="6256"/>
                    <a:pt x="27593" y="7666"/>
                    <a:pt x="27866" y="9099"/>
                  </a:cubicBezTo>
                  <a:cubicBezTo>
                    <a:pt x="27025" y="9941"/>
                    <a:pt x="26729" y="10805"/>
                    <a:pt x="26729" y="11374"/>
                  </a:cubicBezTo>
                  <a:cubicBezTo>
                    <a:pt x="26456" y="11647"/>
                    <a:pt x="26456" y="11942"/>
                    <a:pt x="26456" y="12215"/>
                  </a:cubicBezTo>
                  <a:lnTo>
                    <a:pt x="24454" y="12215"/>
                  </a:lnTo>
                  <a:cubicBezTo>
                    <a:pt x="23885" y="11942"/>
                    <a:pt x="23317" y="11374"/>
                    <a:pt x="22475" y="11078"/>
                  </a:cubicBezTo>
                  <a:cubicBezTo>
                    <a:pt x="22179" y="10805"/>
                    <a:pt x="21906" y="10805"/>
                    <a:pt x="21611" y="10805"/>
                  </a:cubicBezTo>
                  <a:cubicBezTo>
                    <a:pt x="21042" y="10509"/>
                    <a:pt x="20769" y="10509"/>
                    <a:pt x="20200" y="10509"/>
                  </a:cubicBezTo>
                  <a:cubicBezTo>
                    <a:pt x="19632" y="10509"/>
                    <a:pt x="19063" y="10509"/>
                    <a:pt x="18494" y="10805"/>
                  </a:cubicBezTo>
                  <a:cubicBezTo>
                    <a:pt x="17061" y="11374"/>
                    <a:pt x="15924" y="11942"/>
                    <a:pt x="15082" y="13080"/>
                  </a:cubicBezTo>
                  <a:cubicBezTo>
                    <a:pt x="14514" y="12784"/>
                    <a:pt x="13649" y="12784"/>
                    <a:pt x="12807" y="12784"/>
                  </a:cubicBezTo>
                  <a:cubicBezTo>
                    <a:pt x="10806" y="12784"/>
                    <a:pt x="9100" y="13649"/>
                    <a:pt x="7962" y="15059"/>
                  </a:cubicBezTo>
                  <a:cubicBezTo>
                    <a:pt x="7689" y="15355"/>
                    <a:pt x="7394" y="15923"/>
                    <a:pt x="7394" y="16196"/>
                  </a:cubicBezTo>
                  <a:cubicBezTo>
                    <a:pt x="6825" y="16492"/>
                    <a:pt x="6552" y="16492"/>
                    <a:pt x="6256" y="16492"/>
                  </a:cubicBezTo>
                  <a:cubicBezTo>
                    <a:pt x="4550" y="16765"/>
                    <a:pt x="3140" y="17902"/>
                    <a:pt x="2275" y="19335"/>
                  </a:cubicBezTo>
                  <a:cubicBezTo>
                    <a:pt x="2002" y="19608"/>
                    <a:pt x="1707" y="20177"/>
                    <a:pt x="1707" y="20473"/>
                  </a:cubicBezTo>
                  <a:cubicBezTo>
                    <a:pt x="1434" y="21041"/>
                    <a:pt x="1434" y="21610"/>
                    <a:pt x="1434" y="21883"/>
                  </a:cubicBezTo>
                  <a:cubicBezTo>
                    <a:pt x="1138" y="22748"/>
                    <a:pt x="1138" y="24158"/>
                    <a:pt x="1434" y="25591"/>
                  </a:cubicBezTo>
                  <a:cubicBezTo>
                    <a:pt x="1138" y="26160"/>
                    <a:pt x="865" y="26728"/>
                    <a:pt x="569" y="27570"/>
                  </a:cubicBezTo>
                  <a:cubicBezTo>
                    <a:pt x="1" y="29845"/>
                    <a:pt x="569" y="32120"/>
                    <a:pt x="2275" y="33826"/>
                  </a:cubicBezTo>
                  <a:lnTo>
                    <a:pt x="2571" y="33826"/>
                  </a:lnTo>
                  <a:lnTo>
                    <a:pt x="2844" y="34121"/>
                  </a:lnTo>
                  <a:cubicBezTo>
                    <a:pt x="3413" y="34690"/>
                    <a:pt x="4277" y="34963"/>
                    <a:pt x="4846" y="35259"/>
                  </a:cubicBezTo>
                  <a:cubicBezTo>
                    <a:pt x="5119" y="35827"/>
                    <a:pt x="5415" y="36396"/>
                    <a:pt x="5983" y="36965"/>
                  </a:cubicBezTo>
                  <a:cubicBezTo>
                    <a:pt x="6552" y="37533"/>
                    <a:pt x="7394" y="38375"/>
                    <a:pt x="9100" y="38671"/>
                  </a:cubicBezTo>
                  <a:cubicBezTo>
                    <a:pt x="9668" y="39808"/>
                    <a:pt x="10806" y="40377"/>
                    <a:pt x="11670" y="40650"/>
                  </a:cubicBezTo>
                  <a:cubicBezTo>
                    <a:pt x="12239" y="40946"/>
                    <a:pt x="12807" y="41219"/>
                    <a:pt x="13649" y="41219"/>
                  </a:cubicBezTo>
                  <a:cubicBezTo>
                    <a:pt x="14514" y="41219"/>
                    <a:pt x="15355" y="40946"/>
                    <a:pt x="16493" y="40377"/>
                  </a:cubicBezTo>
                  <a:lnTo>
                    <a:pt x="17357" y="39512"/>
                  </a:lnTo>
                  <a:cubicBezTo>
                    <a:pt x="17630" y="39808"/>
                    <a:pt x="17926" y="39808"/>
                    <a:pt x="17926" y="39808"/>
                  </a:cubicBezTo>
                  <a:cubicBezTo>
                    <a:pt x="18199" y="41219"/>
                    <a:pt x="18767" y="42356"/>
                    <a:pt x="19336" y="43493"/>
                  </a:cubicBezTo>
                  <a:cubicBezTo>
                    <a:pt x="19336" y="43789"/>
                    <a:pt x="19632" y="44358"/>
                    <a:pt x="19905" y="44631"/>
                  </a:cubicBezTo>
                  <a:cubicBezTo>
                    <a:pt x="20200" y="45495"/>
                    <a:pt x="20769" y="46337"/>
                    <a:pt x="21042" y="46905"/>
                  </a:cubicBezTo>
                  <a:lnTo>
                    <a:pt x="21338" y="47201"/>
                  </a:lnTo>
                  <a:cubicBezTo>
                    <a:pt x="21611" y="47770"/>
                    <a:pt x="21906" y="48338"/>
                    <a:pt x="22475" y="48907"/>
                  </a:cubicBezTo>
                  <a:lnTo>
                    <a:pt x="25023" y="52319"/>
                  </a:lnTo>
                  <a:cubicBezTo>
                    <a:pt x="25319" y="52592"/>
                    <a:pt x="25592" y="52592"/>
                    <a:pt x="25887" y="52888"/>
                  </a:cubicBezTo>
                  <a:cubicBezTo>
                    <a:pt x="25887" y="54594"/>
                    <a:pt x="25887" y="56004"/>
                    <a:pt x="26456" y="57437"/>
                  </a:cubicBezTo>
                  <a:cubicBezTo>
                    <a:pt x="26729" y="58575"/>
                    <a:pt x="27025" y="59417"/>
                    <a:pt x="27298" y="60281"/>
                  </a:cubicBezTo>
                  <a:cubicBezTo>
                    <a:pt x="27298" y="60281"/>
                    <a:pt x="27593" y="60554"/>
                    <a:pt x="27593" y="60850"/>
                  </a:cubicBezTo>
                  <a:lnTo>
                    <a:pt x="27593" y="61123"/>
                  </a:lnTo>
                  <a:cubicBezTo>
                    <a:pt x="27866" y="61691"/>
                    <a:pt x="28162" y="62556"/>
                    <a:pt x="28435" y="63397"/>
                  </a:cubicBezTo>
                  <a:lnTo>
                    <a:pt x="28435" y="63966"/>
                  </a:lnTo>
                  <a:lnTo>
                    <a:pt x="28435" y="64262"/>
                  </a:lnTo>
                  <a:lnTo>
                    <a:pt x="11943" y="64262"/>
                  </a:lnTo>
                  <a:cubicBezTo>
                    <a:pt x="11374" y="64262"/>
                    <a:pt x="10806" y="64535"/>
                    <a:pt x="10533" y="64535"/>
                  </a:cubicBezTo>
                  <a:cubicBezTo>
                    <a:pt x="8531" y="65103"/>
                    <a:pt x="7394" y="66537"/>
                    <a:pt x="7121" y="68516"/>
                  </a:cubicBezTo>
                  <a:lnTo>
                    <a:pt x="7121" y="70790"/>
                  </a:lnTo>
                  <a:lnTo>
                    <a:pt x="7121" y="71086"/>
                  </a:lnTo>
                  <a:lnTo>
                    <a:pt x="7121" y="72496"/>
                  </a:lnTo>
                  <a:cubicBezTo>
                    <a:pt x="7121" y="73065"/>
                    <a:pt x="7121" y="73929"/>
                    <a:pt x="7394" y="75067"/>
                  </a:cubicBezTo>
                  <a:cubicBezTo>
                    <a:pt x="8258" y="76477"/>
                    <a:pt x="9395" y="77342"/>
                    <a:pt x="11101" y="77615"/>
                  </a:cubicBezTo>
                  <a:lnTo>
                    <a:pt x="11101" y="79616"/>
                  </a:lnTo>
                  <a:lnTo>
                    <a:pt x="11101" y="81891"/>
                  </a:lnTo>
                  <a:lnTo>
                    <a:pt x="11101" y="82460"/>
                  </a:lnTo>
                  <a:cubicBezTo>
                    <a:pt x="10806" y="83028"/>
                    <a:pt x="10806" y="83597"/>
                    <a:pt x="11101" y="84166"/>
                  </a:cubicBezTo>
                  <a:cubicBezTo>
                    <a:pt x="10806" y="85007"/>
                    <a:pt x="10806" y="85576"/>
                    <a:pt x="11101" y="85872"/>
                  </a:cubicBezTo>
                  <a:lnTo>
                    <a:pt x="11101" y="86145"/>
                  </a:lnTo>
                  <a:cubicBezTo>
                    <a:pt x="11101" y="88715"/>
                    <a:pt x="12807" y="90421"/>
                    <a:pt x="15355" y="90694"/>
                  </a:cubicBezTo>
                  <a:lnTo>
                    <a:pt x="24181" y="90694"/>
                  </a:lnTo>
                  <a:lnTo>
                    <a:pt x="33280" y="90990"/>
                  </a:lnTo>
                  <a:lnTo>
                    <a:pt x="32984" y="90694"/>
                  </a:lnTo>
                  <a:lnTo>
                    <a:pt x="51182" y="90694"/>
                  </a:lnTo>
                  <a:cubicBezTo>
                    <a:pt x="52047" y="90694"/>
                    <a:pt x="52888" y="90421"/>
                    <a:pt x="53457" y="90126"/>
                  </a:cubicBezTo>
                  <a:cubicBezTo>
                    <a:pt x="54322" y="89557"/>
                    <a:pt x="55732" y="88420"/>
                    <a:pt x="55732" y="85872"/>
                  </a:cubicBezTo>
                  <a:lnTo>
                    <a:pt x="55732" y="83028"/>
                  </a:lnTo>
                  <a:lnTo>
                    <a:pt x="55732" y="82733"/>
                  </a:lnTo>
                  <a:lnTo>
                    <a:pt x="56869" y="80185"/>
                  </a:lnTo>
                  <a:lnTo>
                    <a:pt x="58007" y="76773"/>
                  </a:lnTo>
                  <a:cubicBezTo>
                    <a:pt x="59144" y="75908"/>
                    <a:pt x="59713" y="74202"/>
                    <a:pt x="59713" y="72792"/>
                  </a:cubicBezTo>
                  <a:lnTo>
                    <a:pt x="59713" y="71928"/>
                  </a:lnTo>
                  <a:lnTo>
                    <a:pt x="59713" y="71359"/>
                  </a:lnTo>
                  <a:lnTo>
                    <a:pt x="59713" y="71086"/>
                  </a:lnTo>
                  <a:lnTo>
                    <a:pt x="59713" y="69084"/>
                  </a:lnTo>
                  <a:lnTo>
                    <a:pt x="59713" y="68811"/>
                  </a:lnTo>
                  <a:cubicBezTo>
                    <a:pt x="59440" y="65968"/>
                    <a:pt x="57734" y="65103"/>
                    <a:pt x="56596" y="64535"/>
                  </a:cubicBezTo>
                  <a:cubicBezTo>
                    <a:pt x="56028" y="64535"/>
                    <a:pt x="55459" y="64262"/>
                    <a:pt x="54890" y="64262"/>
                  </a:cubicBezTo>
                  <a:lnTo>
                    <a:pt x="50341" y="64262"/>
                  </a:lnTo>
                  <a:cubicBezTo>
                    <a:pt x="50045" y="63397"/>
                    <a:pt x="50045" y="62556"/>
                    <a:pt x="49772" y="61691"/>
                  </a:cubicBezTo>
                  <a:cubicBezTo>
                    <a:pt x="49476" y="60281"/>
                    <a:pt x="48908" y="58848"/>
                    <a:pt x="48339" y="57437"/>
                  </a:cubicBezTo>
                  <a:lnTo>
                    <a:pt x="48066" y="57142"/>
                  </a:lnTo>
                  <a:lnTo>
                    <a:pt x="48066" y="56869"/>
                  </a:lnTo>
                  <a:cubicBezTo>
                    <a:pt x="47770" y="56573"/>
                    <a:pt x="47770" y="56573"/>
                    <a:pt x="47770" y="56300"/>
                  </a:cubicBezTo>
                  <a:cubicBezTo>
                    <a:pt x="47497" y="55731"/>
                    <a:pt x="46929" y="55163"/>
                    <a:pt x="46633" y="54298"/>
                  </a:cubicBezTo>
                  <a:cubicBezTo>
                    <a:pt x="45791" y="53457"/>
                    <a:pt x="44927" y="52024"/>
                    <a:pt x="43517" y="50613"/>
                  </a:cubicBezTo>
                  <a:lnTo>
                    <a:pt x="42652" y="49749"/>
                  </a:lnTo>
                  <a:lnTo>
                    <a:pt x="41515" y="48338"/>
                  </a:lnTo>
                  <a:lnTo>
                    <a:pt x="41515" y="48043"/>
                  </a:lnTo>
                  <a:lnTo>
                    <a:pt x="40946" y="47201"/>
                  </a:lnTo>
                  <a:lnTo>
                    <a:pt x="40946" y="46632"/>
                  </a:lnTo>
                  <a:cubicBezTo>
                    <a:pt x="41515" y="46064"/>
                    <a:pt x="41810" y="45495"/>
                    <a:pt x="42083" y="45199"/>
                  </a:cubicBezTo>
                  <a:lnTo>
                    <a:pt x="42948" y="44631"/>
                  </a:lnTo>
                  <a:lnTo>
                    <a:pt x="43517" y="44062"/>
                  </a:lnTo>
                  <a:cubicBezTo>
                    <a:pt x="43790" y="43789"/>
                    <a:pt x="44085" y="43789"/>
                    <a:pt x="44358" y="43493"/>
                  </a:cubicBezTo>
                  <a:cubicBezTo>
                    <a:pt x="45791" y="42652"/>
                    <a:pt x="46929" y="41787"/>
                    <a:pt x="48066" y="40650"/>
                  </a:cubicBezTo>
                  <a:lnTo>
                    <a:pt x="49203" y="39512"/>
                  </a:lnTo>
                  <a:lnTo>
                    <a:pt x="51182" y="37533"/>
                  </a:lnTo>
                  <a:cubicBezTo>
                    <a:pt x="51478" y="36965"/>
                    <a:pt x="51751" y="36396"/>
                    <a:pt x="52320" y="35827"/>
                  </a:cubicBezTo>
                  <a:cubicBezTo>
                    <a:pt x="53753" y="33826"/>
                    <a:pt x="54890" y="31278"/>
                    <a:pt x="56028" y="28434"/>
                  </a:cubicBezTo>
                  <a:cubicBezTo>
                    <a:pt x="56301" y="27570"/>
                    <a:pt x="56596" y="27001"/>
                    <a:pt x="56869" y="25864"/>
                  </a:cubicBezTo>
                  <a:cubicBezTo>
                    <a:pt x="57734" y="25864"/>
                    <a:pt x="58575" y="25591"/>
                    <a:pt x="59144" y="25022"/>
                  </a:cubicBezTo>
                  <a:cubicBezTo>
                    <a:pt x="60008" y="24454"/>
                    <a:pt x="60577" y="23589"/>
                    <a:pt x="60850" y="22452"/>
                  </a:cubicBezTo>
                  <a:cubicBezTo>
                    <a:pt x="61419" y="22452"/>
                    <a:pt x="62283" y="22179"/>
                    <a:pt x="62852" y="21610"/>
                  </a:cubicBezTo>
                  <a:cubicBezTo>
                    <a:pt x="63421" y="21041"/>
                    <a:pt x="63989" y="20746"/>
                    <a:pt x="64262" y="19904"/>
                  </a:cubicBezTo>
                  <a:cubicBezTo>
                    <a:pt x="65127" y="18471"/>
                    <a:pt x="65400" y="17334"/>
                    <a:pt x="65127" y="15923"/>
                  </a:cubicBezTo>
                  <a:lnTo>
                    <a:pt x="65400" y="14217"/>
                  </a:lnTo>
                  <a:lnTo>
                    <a:pt x="65127" y="11942"/>
                  </a:lnTo>
                  <a:cubicBezTo>
                    <a:pt x="65127" y="10509"/>
                    <a:pt x="64831" y="9099"/>
                    <a:pt x="63989" y="7666"/>
                  </a:cubicBezTo>
                  <a:cubicBezTo>
                    <a:pt x="63694" y="7097"/>
                    <a:pt x="63125" y="6529"/>
                    <a:pt x="62556" y="6256"/>
                  </a:cubicBezTo>
                  <a:lnTo>
                    <a:pt x="62556" y="3685"/>
                  </a:lnTo>
                  <a:lnTo>
                    <a:pt x="61419" y="4254"/>
                  </a:lnTo>
                  <a:cubicBezTo>
                    <a:pt x="60577" y="2843"/>
                    <a:pt x="58871" y="1979"/>
                    <a:pt x="57165" y="1979"/>
                  </a:cubicBezTo>
                  <a:lnTo>
                    <a:pt x="56028" y="1979"/>
                  </a:lnTo>
                  <a:cubicBezTo>
                    <a:pt x="55732" y="1979"/>
                    <a:pt x="55459" y="1706"/>
                    <a:pt x="55459" y="1706"/>
                  </a:cubicBezTo>
                  <a:lnTo>
                    <a:pt x="54890" y="1137"/>
                  </a:lnTo>
                  <a:cubicBezTo>
                    <a:pt x="53753" y="273"/>
                    <a:pt x="52616" y="0"/>
                    <a:pt x="51478" y="0"/>
                  </a:cubicBezTo>
                  <a:lnTo>
                    <a:pt x="50909" y="0"/>
                  </a:lnTo>
                  <a:cubicBezTo>
                    <a:pt x="49476" y="0"/>
                    <a:pt x="48339" y="842"/>
                    <a:pt x="47770" y="1137"/>
                  </a:cubicBezTo>
                  <a:cubicBezTo>
                    <a:pt x="47497" y="842"/>
                    <a:pt x="47202" y="842"/>
                    <a:pt x="46633" y="569"/>
                  </a:cubicBezTo>
                  <a:cubicBezTo>
                    <a:pt x="46064" y="273"/>
                    <a:pt x="45223" y="0"/>
                    <a:pt x="44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379" name="Google Shape;379;p43"/>
            <p:cNvPicPr preferRelativeResize="0"/>
            <p:nvPr/>
          </p:nvPicPr>
          <p:blipFill rotWithShape="1">
            <a:blip r:embed="rId3">
              <a:alphaModFix/>
            </a:blip>
            <a:srcRect l="18385" t="7254" r="21744" b="12936"/>
            <a:stretch/>
          </p:blipFill>
          <p:spPr>
            <a:xfrm>
              <a:off x="6367576" y="1685775"/>
              <a:ext cx="2267673" cy="2918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80949" y="1115512"/>
            <a:ext cx="9145272" cy="3105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BÀI 30: LUYỆN TẬP ỨNG PHÓ VỚI THIÊN TAI (Tiết 2)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4" y="3286844"/>
            <a:ext cx="4141341" cy="41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92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460" y="574804"/>
            <a:ext cx="10272000" cy="763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267" dirty="0">
                <a:solidFill>
                  <a:schemeClr val="accent1">
                    <a:lumMod val="50000"/>
                  </a:schemeClr>
                </a:solidFill>
              </a:rPr>
              <a:t>KHỞI ĐỘNG</a:t>
            </a:r>
            <a:endParaRPr lang="en-US" sz="4267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9" name="Google Shape;420;p46"/>
          <p:cNvGrpSpPr/>
          <p:nvPr/>
        </p:nvGrpSpPr>
        <p:grpSpPr>
          <a:xfrm flipH="1">
            <a:off x="230894" y="397632"/>
            <a:ext cx="1560716" cy="1648797"/>
            <a:chOff x="5364223" y="1536228"/>
            <a:chExt cx="2543907" cy="2659632"/>
          </a:xfrm>
        </p:grpSpPr>
        <p:sp>
          <p:nvSpPr>
            <p:cNvPr id="50" name="Google Shape;421;p46"/>
            <p:cNvSpPr/>
            <p:nvPr/>
          </p:nvSpPr>
          <p:spPr>
            <a:xfrm>
              <a:off x="5399400" y="1536228"/>
              <a:ext cx="2508730" cy="2659632"/>
            </a:xfrm>
            <a:custGeom>
              <a:avLst/>
              <a:gdLst/>
              <a:ahLst/>
              <a:cxnLst/>
              <a:rect l="l" t="t" r="r" b="b"/>
              <a:pathLst>
                <a:path w="45918" h="48680" extrusionOk="0">
                  <a:moveTo>
                    <a:pt x="14501" y="0"/>
                  </a:moveTo>
                  <a:cubicBezTo>
                    <a:pt x="13976" y="180"/>
                    <a:pt x="13631" y="346"/>
                    <a:pt x="13465" y="346"/>
                  </a:cubicBezTo>
                  <a:lnTo>
                    <a:pt x="12940" y="525"/>
                  </a:lnTo>
                  <a:lnTo>
                    <a:pt x="12775" y="691"/>
                  </a:lnTo>
                  <a:cubicBezTo>
                    <a:pt x="12595" y="691"/>
                    <a:pt x="12429" y="870"/>
                    <a:pt x="12429" y="870"/>
                  </a:cubicBezTo>
                  <a:cubicBezTo>
                    <a:pt x="12084" y="1036"/>
                    <a:pt x="11739" y="1036"/>
                    <a:pt x="11559" y="1216"/>
                  </a:cubicBezTo>
                  <a:cubicBezTo>
                    <a:pt x="11394" y="1381"/>
                    <a:pt x="11048" y="1381"/>
                    <a:pt x="10869" y="1561"/>
                  </a:cubicBezTo>
                  <a:cubicBezTo>
                    <a:pt x="10703" y="1561"/>
                    <a:pt x="10524" y="1561"/>
                    <a:pt x="10358" y="1727"/>
                  </a:cubicBezTo>
                  <a:cubicBezTo>
                    <a:pt x="9833" y="1906"/>
                    <a:pt x="9322" y="2072"/>
                    <a:pt x="8797" y="2417"/>
                  </a:cubicBezTo>
                  <a:lnTo>
                    <a:pt x="7416" y="2942"/>
                  </a:lnTo>
                  <a:cubicBezTo>
                    <a:pt x="7251" y="2942"/>
                    <a:pt x="7071" y="3108"/>
                    <a:pt x="6905" y="3108"/>
                  </a:cubicBezTo>
                  <a:lnTo>
                    <a:pt x="6726" y="3287"/>
                  </a:lnTo>
                  <a:lnTo>
                    <a:pt x="4834" y="3978"/>
                  </a:lnTo>
                  <a:cubicBezTo>
                    <a:pt x="4489" y="4143"/>
                    <a:pt x="4144" y="4143"/>
                    <a:pt x="3798" y="4323"/>
                  </a:cubicBezTo>
                  <a:lnTo>
                    <a:pt x="3453" y="4668"/>
                  </a:lnTo>
                  <a:lnTo>
                    <a:pt x="3108" y="4668"/>
                  </a:lnTo>
                  <a:cubicBezTo>
                    <a:pt x="2763" y="4834"/>
                    <a:pt x="2238" y="5013"/>
                    <a:pt x="1727" y="5359"/>
                  </a:cubicBezTo>
                  <a:lnTo>
                    <a:pt x="1202" y="5704"/>
                  </a:lnTo>
                  <a:lnTo>
                    <a:pt x="512" y="6740"/>
                  </a:lnTo>
                  <a:lnTo>
                    <a:pt x="1" y="7941"/>
                  </a:lnTo>
                  <a:lnTo>
                    <a:pt x="1382" y="9156"/>
                  </a:lnTo>
                  <a:cubicBezTo>
                    <a:pt x="1893" y="9667"/>
                    <a:pt x="2583" y="10012"/>
                    <a:pt x="3453" y="10012"/>
                  </a:cubicBezTo>
                  <a:cubicBezTo>
                    <a:pt x="3619" y="10012"/>
                    <a:pt x="3964" y="10192"/>
                    <a:pt x="4144" y="10192"/>
                  </a:cubicBezTo>
                  <a:lnTo>
                    <a:pt x="4834" y="10192"/>
                  </a:lnTo>
                  <a:cubicBezTo>
                    <a:pt x="5000" y="10192"/>
                    <a:pt x="5179" y="10192"/>
                    <a:pt x="5345" y="10012"/>
                  </a:cubicBezTo>
                  <a:lnTo>
                    <a:pt x="6381" y="10012"/>
                  </a:lnTo>
                  <a:lnTo>
                    <a:pt x="6215" y="10358"/>
                  </a:lnTo>
                  <a:lnTo>
                    <a:pt x="5690" y="10882"/>
                  </a:lnTo>
                  <a:cubicBezTo>
                    <a:pt x="5690" y="11048"/>
                    <a:pt x="5525" y="11228"/>
                    <a:pt x="5345" y="11573"/>
                  </a:cubicBezTo>
                  <a:cubicBezTo>
                    <a:pt x="5179" y="11739"/>
                    <a:pt x="5000" y="11918"/>
                    <a:pt x="5000" y="12084"/>
                  </a:cubicBezTo>
                  <a:cubicBezTo>
                    <a:pt x="4834" y="12084"/>
                    <a:pt x="4834" y="12263"/>
                    <a:pt x="4834" y="12263"/>
                  </a:cubicBezTo>
                  <a:lnTo>
                    <a:pt x="4489" y="12774"/>
                  </a:lnTo>
                  <a:lnTo>
                    <a:pt x="4144" y="13120"/>
                  </a:lnTo>
                  <a:cubicBezTo>
                    <a:pt x="3964" y="13299"/>
                    <a:pt x="3964" y="13299"/>
                    <a:pt x="3964" y="13465"/>
                  </a:cubicBezTo>
                  <a:cubicBezTo>
                    <a:pt x="3798" y="13644"/>
                    <a:pt x="3619" y="13644"/>
                    <a:pt x="3619" y="13810"/>
                  </a:cubicBezTo>
                  <a:cubicBezTo>
                    <a:pt x="3619" y="13990"/>
                    <a:pt x="3453" y="13990"/>
                    <a:pt x="3453" y="14155"/>
                  </a:cubicBezTo>
                  <a:cubicBezTo>
                    <a:pt x="3274" y="14155"/>
                    <a:pt x="3274" y="14335"/>
                    <a:pt x="3108" y="14501"/>
                  </a:cubicBezTo>
                  <a:cubicBezTo>
                    <a:pt x="3108" y="14680"/>
                    <a:pt x="2928" y="14846"/>
                    <a:pt x="2763" y="15025"/>
                  </a:cubicBezTo>
                  <a:cubicBezTo>
                    <a:pt x="2763" y="15025"/>
                    <a:pt x="2583" y="15191"/>
                    <a:pt x="2583" y="15371"/>
                  </a:cubicBezTo>
                  <a:lnTo>
                    <a:pt x="2072" y="15881"/>
                  </a:lnTo>
                  <a:cubicBezTo>
                    <a:pt x="2072" y="16061"/>
                    <a:pt x="1893" y="16227"/>
                    <a:pt x="1727" y="16406"/>
                  </a:cubicBezTo>
                  <a:cubicBezTo>
                    <a:pt x="1547" y="16752"/>
                    <a:pt x="1382" y="16917"/>
                    <a:pt x="1202" y="17097"/>
                  </a:cubicBezTo>
                  <a:cubicBezTo>
                    <a:pt x="1202" y="17262"/>
                    <a:pt x="1036" y="17442"/>
                    <a:pt x="1036" y="17442"/>
                  </a:cubicBezTo>
                  <a:cubicBezTo>
                    <a:pt x="1" y="18643"/>
                    <a:pt x="1" y="20024"/>
                    <a:pt x="512" y="20894"/>
                  </a:cubicBezTo>
                  <a:lnTo>
                    <a:pt x="691" y="21405"/>
                  </a:lnTo>
                  <a:cubicBezTo>
                    <a:pt x="857" y="21585"/>
                    <a:pt x="857" y="21930"/>
                    <a:pt x="1036" y="22096"/>
                  </a:cubicBezTo>
                  <a:cubicBezTo>
                    <a:pt x="1202" y="22621"/>
                    <a:pt x="1382" y="23132"/>
                    <a:pt x="1727" y="23822"/>
                  </a:cubicBezTo>
                  <a:cubicBezTo>
                    <a:pt x="1893" y="24167"/>
                    <a:pt x="2072" y="24692"/>
                    <a:pt x="2238" y="25203"/>
                  </a:cubicBezTo>
                  <a:lnTo>
                    <a:pt x="2417" y="25548"/>
                  </a:lnTo>
                  <a:lnTo>
                    <a:pt x="2583" y="26073"/>
                  </a:lnTo>
                  <a:lnTo>
                    <a:pt x="2928" y="26763"/>
                  </a:lnTo>
                  <a:lnTo>
                    <a:pt x="3619" y="28835"/>
                  </a:lnTo>
                  <a:lnTo>
                    <a:pt x="3798" y="29180"/>
                  </a:lnTo>
                  <a:cubicBezTo>
                    <a:pt x="3964" y="29525"/>
                    <a:pt x="3964" y="29871"/>
                    <a:pt x="4144" y="30036"/>
                  </a:cubicBezTo>
                  <a:cubicBezTo>
                    <a:pt x="4144" y="30216"/>
                    <a:pt x="4309" y="30382"/>
                    <a:pt x="4309" y="30561"/>
                  </a:cubicBezTo>
                  <a:lnTo>
                    <a:pt x="4655" y="31417"/>
                  </a:lnTo>
                  <a:cubicBezTo>
                    <a:pt x="5000" y="32287"/>
                    <a:pt x="5345" y="32978"/>
                    <a:pt x="5690" y="33834"/>
                  </a:cubicBezTo>
                  <a:cubicBezTo>
                    <a:pt x="5690" y="34014"/>
                    <a:pt x="5690" y="34179"/>
                    <a:pt x="5870" y="34359"/>
                  </a:cubicBezTo>
                  <a:cubicBezTo>
                    <a:pt x="5870" y="34525"/>
                    <a:pt x="5870" y="34704"/>
                    <a:pt x="6035" y="34870"/>
                  </a:cubicBezTo>
                  <a:lnTo>
                    <a:pt x="6560" y="36430"/>
                  </a:lnTo>
                  <a:cubicBezTo>
                    <a:pt x="6726" y="36596"/>
                    <a:pt x="6726" y="36775"/>
                    <a:pt x="6905" y="36941"/>
                  </a:cubicBezTo>
                  <a:cubicBezTo>
                    <a:pt x="6905" y="37121"/>
                    <a:pt x="7071" y="37466"/>
                    <a:pt x="7416" y="37811"/>
                  </a:cubicBezTo>
                  <a:cubicBezTo>
                    <a:pt x="7941" y="38502"/>
                    <a:pt x="8452" y="38667"/>
                    <a:pt x="8797" y="38847"/>
                  </a:cubicBezTo>
                  <a:lnTo>
                    <a:pt x="8977" y="39013"/>
                  </a:lnTo>
                  <a:cubicBezTo>
                    <a:pt x="9143" y="39013"/>
                    <a:pt x="9322" y="39192"/>
                    <a:pt x="9322" y="39192"/>
                  </a:cubicBezTo>
                  <a:lnTo>
                    <a:pt x="10358" y="39703"/>
                  </a:lnTo>
                  <a:cubicBezTo>
                    <a:pt x="10524" y="39883"/>
                    <a:pt x="10869" y="40048"/>
                    <a:pt x="11214" y="40228"/>
                  </a:cubicBezTo>
                  <a:cubicBezTo>
                    <a:pt x="11394" y="40228"/>
                    <a:pt x="11394" y="40394"/>
                    <a:pt x="11559" y="40394"/>
                  </a:cubicBezTo>
                  <a:cubicBezTo>
                    <a:pt x="11559" y="40573"/>
                    <a:pt x="11739" y="40573"/>
                    <a:pt x="11905" y="40573"/>
                  </a:cubicBezTo>
                  <a:cubicBezTo>
                    <a:pt x="12084" y="40739"/>
                    <a:pt x="12084" y="40739"/>
                    <a:pt x="12250" y="40739"/>
                  </a:cubicBezTo>
                  <a:cubicBezTo>
                    <a:pt x="12250" y="40918"/>
                    <a:pt x="12429" y="40918"/>
                    <a:pt x="12429" y="40918"/>
                  </a:cubicBezTo>
                  <a:lnTo>
                    <a:pt x="14321" y="41954"/>
                  </a:lnTo>
                  <a:cubicBezTo>
                    <a:pt x="14501" y="42120"/>
                    <a:pt x="14846" y="42299"/>
                    <a:pt x="15191" y="42465"/>
                  </a:cubicBezTo>
                  <a:cubicBezTo>
                    <a:pt x="15357" y="42645"/>
                    <a:pt x="15702" y="42645"/>
                    <a:pt x="15882" y="42810"/>
                  </a:cubicBezTo>
                  <a:cubicBezTo>
                    <a:pt x="15882" y="42810"/>
                    <a:pt x="16227" y="42990"/>
                    <a:pt x="16393" y="43156"/>
                  </a:cubicBezTo>
                  <a:cubicBezTo>
                    <a:pt x="16572" y="43335"/>
                    <a:pt x="16738" y="43335"/>
                    <a:pt x="16918" y="43335"/>
                  </a:cubicBezTo>
                  <a:cubicBezTo>
                    <a:pt x="17263" y="43501"/>
                    <a:pt x="17428" y="43680"/>
                    <a:pt x="17428" y="43680"/>
                  </a:cubicBezTo>
                  <a:lnTo>
                    <a:pt x="17953" y="43846"/>
                  </a:lnTo>
                  <a:lnTo>
                    <a:pt x="18119" y="44026"/>
                  </a:lnTo>
                  <a:cubicBezTo>
                    <a:pt x="18464" y="44371"/>
                    <a:pt x="18809" y="44536"/>
                    <a:pt x="19155" y="44536"/>
                  </a:cubicBezTo>
                  <a:cubicBezTo>
                    <a:pt x="19155" y="44716"/>
                    <a:pt x="19334" y="44716"/>
                    <a:pt x="19334" y="44716"/>
                  </a:cubicBezTo>
                  <a:lnTo>
                    <a:pt x="20370" y="45227"/>
                  </a:lnTo>
                  <a:cubicBezTo>
                    <a:pt x="20536" y="45406"/>
                    <a:pt x="20715" y="45406"/>
                    <a:pt x="20881" y="45572"/>
                  </a:cubicBezTo>
                  <a:lnTo>
                    <a:pt x="21060" y="45572"/>
                  </a:lnTo>
                  <a:cubicBezTo>
                    <a:pt x="21226" y="45752"/>
                    <a:pt x="21406" y="45917"/>
                    <a:pt x="21571" y="45917"/>
                  </a:cubicBezTo>
                  <a:cubicBezTo>
                    <a:pt x="21751" y="45917"/>
                    <a:pt x="21751" y="46097"/>
                    <a:pt x="21751" y="46097"/>
                  </a:cubicBezTo>
                  <a:lnTo>
                    <a:pt x="22441" y="46442"/>
                  </a:lnTo>
                  <a:lnTo>
                    <a:pt x="22607" y="46442"/>
                  </a:lnTo>
                  <a:cubicBezTo>
                    <a:pt x="22787" y="46608"/>
                    <a:pt x="22952" y="46787"/>
                    <a:pt x="23298" y="46787"/>
                  </a:cubicBezTo>
                  <a:cubicBezTo>
                    <a:pt x="23298" y="46953"/>
                    <a:pt x="23477" y="46953"/>
                    <a:pt x="23643" y="47133"/>
                  </a:cubicBezTo>
                  <a:lnTo>
                    <a:pt x="25203" y="47989"/>
                  </a:lnTo>
                  <a:lnTo>
                    <a:pt x="25369" y="47989"/>
                  </a:lnTo>
                  <a:lnTo>
                    <a:pt x="25549" y="48168"/>
                  </a:lnTo>
                  <a:cubicBezTo>
                    <a:pt x="25894" y="48334"/>
                    <a:pt x="26405" y="48679"/>
                    <a:pt x="27095" y="48679"/>
                  </a:cubicBezTo>
                  <a:cubicBezTo>
                    <a:pt x="28311" y="48679"/>
                    <a:pt x="28821" y="47823"/>
                    <a:pt x="29167" y="47478"/>
                  </a:cubicBezTo>
                  <a:lnTo>
                    <a:pt x="29346" y="47298"/>
                  </a:lnTo>
                  <a:lnTo>
                    <a:pt x="29691" y="46953"/>
                  </a:lnTo>
                  <a:cubicBezTo>
                    <a:pt x="29857" y="46787"/>
                    <a:pt x="29857" y="46608"/>
                    <a:pt x="30037" y="46442"/>
                  </a:cubicBezTo>
                  <a:cubicBezTo>
                    <a:pt x="30382" y="46263"/>
                    <a:pt x="30548" y="45917"/>
                    <a:pt x="30893" y="45406"/>
                  </a:cubicBezTo>
                  <a:cubicBezTo>
                    <a:pt x="31072" y="45227"/>
                    <a:pt x="31418" y="44882"/>
                    <a:pt x="31583" y="44536"/>
                  </a:cubicBezTo>
                  <a:cubicBezTo>
                    <a:pt x="31929" y="44191"/>
                    <a:pt x="32274" y="43680"/>
                    <a:pt x="32619" y="43335"/>
                  </a:cubicBezTo>
                  <a:cubicBezTo>
                    <a:pt x="32799" y="43156"/>
                    <a:pt x="32964" y="42990"/>
                    <a:pt x="32964" y="42810"/>
                  </a:cubicBezTo>
                  <a:lnTo>
                    <a:pt x="33655" y="42120"/>
                  </a:lnTo>
                  <a:lnTo>
                    <a:pt x="34870" y="40739"/>
                  </a:lnTo>
                  <a:cubicBezTo>
                    <a:pt x="34870" y="40573"/>
                    <a:pt x="35036" y="40394"/>
                    <a:pt x="35215" y="40228"/>
                  </a:cubicBezTo>
                  <a:cubicBezTo>
                    <a:pt x="35381" y="39883"/>
                    <a:pt x="35726" y="39537"/>
                    <a:pt x="36072" y="39192"/>
                  </a:cubicBezTo>
                  <a:cubicBezTo>
                    <a:pt x="36072" y="39013"/>
                    <a:pt x="36251" y="39013"/>
                    <a:pt x="36251" y="38847"/>
                  </a:cubicBezTo>
                  <a:lnTo>
                    <a:pt x="36942" y="37977"/>
                  </a:lnTo>
                  <a:cubicBezTo>
                    <a:pt x="37107" y="37811"/>
                    <a:pt x="37287" y="37632"/>
                    <a:pt x="37287" y="37466"/>
                  </a:cubicBezTo>
                  <a:cubicBezTo>
                    <a:pt x="37798" y="36941"/>
                    <a:pt x="38323" y="36430"/>
                    <a:pt x="38668" y="35905"/>
                  </a:cubicBezTo>
                  <a:lnTo>
                    <a:pt x="39013" y="35395"/>
                  </a:lnTo>
                  <a:cubicBezTo>
                    <a:pt x="39524" y="34870"/>
                    <a:pt x="40049" y="34359"/>
                    <a:pt x="40394" y="33834"/>
                  </a:cubicBezTo>
                  <a:cubicBezTo>
                    <a:pt x="40560" y="33489"/>
                    <a:pt x="40739" y="33323"/>
                    <a:pt x="40905" y="33144"/>
                  </a:cubicBezTo>
                  <a:cubicBezTo>
                    <a:pt x="41250" y="32798"/>
                    <a:pt x="41595" y="32453"/>
                    <a:pt x="41775" y="32108"/>
                  </a:cubicBezTo>
                  <a:cubicBezTo>
                    <a:pt x="42120" y="31763"/>
                    <a:pt x="42286" y="31597"/>
                    <a:pt x="42465" y="31252"/>
                  </a:cubicBezTo>
                  <a:lnTo>
                    <a:pt x="42811" y="30906"/>
                  </a:lnTo>
                  <a:cubicBezTo>
                    <a:pt x="42976" y="30727"/>
                    <a:pt x="43156" y="30382"/>
                    <a:pt x="43156" y="30382"/>
                  </a:cubicBezTo>
                  <a:lnTo>
                    <a:pt x="43322" y="30216"/>
                  </a:lnTo>
                  <a:cubicBezTo>
                    <a:pt x="43501" y="30036"/>
                    <a:pt x="43667" y="29691"/>
                    <a:pt x="43846" y="29525"/>
                  </a:cubicBezTo>
                  <a:cubicBezTo>
                    <a:pt x="44012" y="29525"/>
                    <a:pt x="44012" y="29346"/>
                    <a:pt x="44012" y="29346"/>
                  </a:cubicBezTo>
                  <a:lnTo>
                    <a:pt x="44703" y="28310"/>
                  </a:lnTo>
                  <a:cubicBezTo>
                    <a:pt x="45048" y="28144"/>
                    <a:pt x="45227" y="27799"/>
                    <a:pt x="45227" y="27799"/>
                  </a:cubicBezTo>
                  <a:lnTo>
                    <a:pt x="45393" y="27620"/>
                  </a:lnTo>
                  <a:lnTo>
                    <a:pt x="45573" y="27454"/>
                  </a:lnTo>
                  <a:cubicBezTo>
                    <a:pt x="45918" y="26763"/>
                    <a:pt x="45918" y="26073"/>
                    <a:pt x="45918" y="25383"/>
                  </a:cubicBezTo>
                  <a:cubicBezTo>
                    <a:pt x="45573" y="24167"/>
                    <a:pt x="44703" y="23132"/>
                    <a:pt x="43322" y="23132"/>
                  </a:cubicBezTo>
                  <a:lnTo>
                    <a:pt x="42120" y="23132"/>
                  </a:lnTo>
                  <a:cubicBezTo>
                    <a:pt x="41941" y="23132"/>
                    <a:pt x="41775" y="23311"/>
                    <a:pt x="41595" y="23311"/>
                  </a:cubicBezTo>
                  <a:lnTo>
                    <a:pt x="40905" y="23311"/>
                  </a:lnTo>
                  <a:lnTo>
                    <a:pt x="39358" y="23477"/>
                  </a:lnTo>
                  <a:lnTo>
                    <a:pt x="39013" y="23477"/>
                  </a:lnTo>
                  <a:cubicBezTo>
                    <a:pt x="38833" y="23477"/>
                    <a:pt x="38488" y="23477"/>
                    <a:pt x="38323" y="23656"/>
                  </a:cubicBezTo>
                  <a:lnTo>
                    <a:pt x="36072" y="23656"/>
                  </a:lnTo>
                  <a:lnTo>
                    <a:pt x="36072" y="22966"/>
                  </a:lnTo>
                  <a:lnTo>
                    <a:pt x="36251" y="21930"/>
                  </a:lnTo>
                  <a:cubicBezTo>
                    <a:pt x="36251" y="21751"/>
                    <a:pt x="36251" y="21751"/>
                    <a:pt x="36417" y="21751"/>
                  </a:cubicBezTo>
                  <a:lnTo>
                    <a:pt x="36417" y="20715"/>
                  </a:lnTo>
                  <a:cubicBezTo>
                    <a:pt x="36596" y="20549"/>
                    <a:pt x="36596" y="20370"/>
                    <a:pt x="36596" y="20204"/>
                  </a:cubicBezTo>
                  <a:lnTo>
                    <a:pt x="36596" y="19859"/>
                  </a:lnTo>
                  <a:cubicBezTo>
                    <a:pt x="36762" y="19513"/>
                    <a:pt x="36762" y="19168"/>
                    <a:pt x="36762" y="18823"/>
                  </a:cubicBezTo>
                  <a:cubicBezTo>
                    <a:pt x="36762" y="18823"/>
                    <a:pt x="36762" y="18643"/>
                    <a:pt x="36942" y="18478"/>
                  </a:cubicBezTo>
                  <a:lnTo>
                    <a:pt x="36942" y="18132"/>
                  </a:lnTo>
                  <a:lnTo>
                    <a:pt x="36942" y="17608"/>
                  </a:lnTo>
                  <a:cubicBezTo>
                    <a:pt x="36942" y="17442"/>
                    <a:pt x="37107" y="17262"/>
                    <a:pt x="37107" y="17097"/>
                  </a:cubicBezTo>
                  <a:lnTo>
                    <a:pt x="37107" y="16752"/>
                  </a:lnTo>
                  <a:cubicBezTo>
                    <a:pt x="37107" y="16406"/>
                    <a:pt x="37287" y="16061"/>
                    <a:pt x="37287" y="15716"/>
                  </a:cubicBezTo>
                  <a:cubicBezTo>
                    <a:pt x="37287" y="15536"/>
                    <a:pt x="37453" y="15371"/>
                    <a:pt x="37453" y="15025"/>
                  </a:cubicBezTo>
                  <a:lnTo>
                    <a:pt x="37453" y="14680"/>
                  </a:lnTo>
                  <a:lnTo>
                    <a:pt x="37453" y="14335"/>
                  </a:lnTo>
                  <a:cubicBezTo>
                    <a:pt x="37632" y="13990"/>
                    <a:pt x="37632" y="13644"/>
                    <a:pt x="37632" y="13465"/>
                  </a:cubicBezTo>
                  <a:lnTo>
                    <a:pt x="37798" y="12084"/>
                  </a:lnTo>
                  <a:lnTo>
                    <a:pt x="37977" y="11739"/>
                  </a:lnTo>
                  <a:lnTo>
                    <a:pt x="37977" y="11573"/>
                  </a:lnTo>
                  <a:lnTo>
                    <a:pt x="37977" y="10882"/>
                  </a:lnTo>
                  <a:cubicBezTo>
                    <a:pt x="38143" y="10703"/>
                    <a:pt x="38143" y="10537"/>
                    <a:pt x="38143" y="10358"/>
                  </a:cubicBezTo>
                  <a:lnTo>
                    <a:pt x="38143" y="10012"/>
                  </a:lnTo>
                  <a:lnTo>
                    <a:pt x="38143" y="9847"/>
                  </a:lnTo>
                  <a:cubicBezTo>
                    <a:pt x="38323" y="9667"/>
                    <a:pt x="38323" y="9501"/>
                    <a:pt x="38323" y="9156"/>
                  </a:cubicBezTo>
                  <a:lnTo>
                    <a:pt x="38323" y="8811"/>
                  </a:lnTo>
                  <a:lnTo>
                    <a:pt x="38323" y="8466"/>
                  </a:lnTo>
                  <a:cubicBezTo>
                    <a:pt x="38488" y="7941"/>
                    <a:pt x="38323" y="7596"/>
                    <a:pt x="38323" y="7250"/>
                  </a:cubicBezTo>
                  <a:lnTo>
                    <a:pt x="38323" y="7085"/>
                  </a:lnTo>
                  <a:cubicBezTo>
                    <a:pt x="37977" y="6049"/>
                    <a:pt x="36942" y="5179"/>
                    <a:pt x="35726" y="5179"/>
                  </a:cubicBezTo>
                  <a:cubicBezTo>
                    <a:pt x="35381" y="5179"/>
                    <a:pt x="35036" y="5359"/>
                    <a:pt x="34691" y="5524"/>
                  </a:cubicBezTo>
                  <a:cubicBezTo>
                    <a:pt x="34180" y="5704"/>
                    <a:pt x="33834" y="5870"/>
                    <a:pt x="33489" y="6215"/>
                  </a:cubicBezTo>
                  <a:cubicBezTo>
                    <a:pt x="33310" y="6394"/>
                    <a:pt x="32964" y="6560"/>
                    <a:pt x="32799" y="6560"/>
                  </a:cubicBezTo>
                  <a:cubicBezTo>
                    <a:pt x="32799" y="6740"/>
                    <a:pt x="32619" y="6740"/>
                    <a:pt x="32453" y="6905"/>
                  </a:cubicBezTo>
                  <a:cubicBezTo>
                    <a:pt x="32453" y="6905"/>
                    <a:pt x="32274" y="6905"/>
                    <a:pt x="32274" y="7085"/>
                  </a:cubicBezTo>
                  <a:cubicBezTo>
                    <a:pt x="31929" y="7250"/>
                    <a:pt x="31763" y="7250"/>
                    <a:pt x="31583" y="7430"/>
                  </a:cubicBezTo>
                  <a:lnTo>
                    <a:pt x="31238" y="7775"/>
                  </a:lnTo>
                  <a:cubicBezTo>
                    <a:pt x="30893" y="7941"/>
                    <a:pt x="30727" y="8120"/>
                    <a:pt x="30727" y="8120"/>
                  </a:cubicBezTo>
                  <a:cubicBezTo>
                    <a:pt x="30382" y="8286"/>
                    <a:pt x="30202" y="8466"/>
                    <a:pt x="30037" y="8631"/>
                  </a:cubicBezTo>
                  <a:cubicBezTo>
                    <a:pt x="29691" y="8811"/>
                    <a:pt x="29346" y="8977"/>
                    <a:pt x="29167" y="9156"/>
                  </a:cubicBezTo>
                  <a:cubicBezTo>
                    <a:pt x="28821" y="9322"/>
                    <a:pt x="28656" y="9501"/>
                    <a:pt x="28476" y="9667"/>
                  </a:cubicBezTo>
                  <a:cubicBezTo>
                    <a:pt x="28311" y="9847"/>
                    <a:pt x="27965" y="10012"/>
                    <a:pt x="27620" y="10192"/>
                  </a:cubicBezTo>
                  <a:cubicBezTo>
                    <a:pt x="27440" y="10358"/>
                    <a:pt x="27275" y="10358"/>
                    <a:pt x="27275" y="10537"/>
                  </a:cubicBezTo>
                  <a:cubicBezTo>
                    <a:pt x="26750" y="10882"/>
                    <a:pt x="26405" y="11048"/>
                    <a:pt x="26060" y="11393"/>
                  </a:cubicBezTo>
                  <a:cubicBezTo>
                    <a:pt x="25894" y="11393"/>
                    <a:pt x="25894" y="11393"/>
                    <a:pt x="25714" y="11573"/>
                  </a:cubicBezTo>
                  <a:cubicBezTo>
                    <a:pt x="25549" y="11739"/>
                    <a:pt x="25203" y="11918"/>
                    <a:pt x="24858" y="12263"/>
                  </a:cubicBezTo>
                  <a:cubicBezTo>
                    <a:pt x="24679" y="12263"/>
                    <a:pt x="24513" y="12429"/>
                    <a:pt x="24333" y="12429"/>
                  </a:cubicBezTo>
                  <a:cubicBezTo>
                    <a:pt x="23822" y="12954"/>
                    <a:pt x="23298" y="13299"/>
                    <a:pt x="22787" y="13644"/>
                  </a:cubicBezTo>
                  <a:cubicBezTo>
                    <a:pt x="22607" y="13644"/>
                    <a:pt x="22441" y="13810"/>
                    <a:pt x="22262" y="13990"/>
                  </a:cubicBezTo>
                  <a:cubicBezTo>
                    <a:pt x="22096" y="13990"/>
                    <a:pt x="21917" y="14155"/>
                    <a:pt x="21917" y="14155"/>
                  </a:cubicBezTo>
                  <a:cubicBezTo>
                    <a:pt x="22096" y="13810"/>
                    <a:pt x="22096" y="13465"/>
                    <a:pt x="22262" y="13120"/>
                  </a:cubicBezTo>
                  <a:lnTo>
                    <a:pt x="22262" y="12609"/>
                  </a:lnTo>
                  <a:cubicBezTo>
                    <a:pt x="22441" y="12429"/>
                    <a:pt x="22441" y="12263"/>
                    <a:pt x="22441" y="11918"/>
                  </a:cubicBezTo>
                  <a:lnTo>
                    <a:pt x="22607" y="11918"/>
                  </a:lnTo>
                  <a:lnTo>
                    <a:pt x="22607" y="11739"/>
                  </a:lnTo>
                  <a:lnTo>
                    <a:pt x="22607" y="11393"/>
                  </a:lnTo>
                  <a:cubicBezTo>
                    <a:pt x="22787" y="11228"/>
                    <a:pt x="22787" y="11228"/>
                    <a:pt x="22787" y="11048"/>
                  </a:cubicBezTo>
                  <a:lnTo>
                    <a:pt x="22787" y="10882"/>
                  </a:lnTo>
                  <a:cubicBezTo>
                    <a:pt x="22952" y="10703"/>
                    <a:pt x="22952" y="10537"/>
                    <a:pt x="22952" y="10537"/>
                  </a:cubicBezTo>
                  <a:cubicBezTo>
                    <a:pt x="22952" y="10358"/>
                    <a:pt x="23132" y="10192"/>
                    <a:pt x="23132" y="9847"/>
                  </a:cubicBezTo>
                  <a:lnTo>
                    <a:pt x="23132" y="9667"/>
                  </a:lnTo>
                  <a:cubicBezTo>
                    <a:pt x="23298" y="9322"/>
                    <a:pt x="23298" y="9156"/>
                    <a:pt x="23477" y="8811"/>
                  </a:cubicBezTo>
                  <a:lnTo>
                    <a:pt x="23643" y="7941"/>
                  </a:lnTo>
                  <a:lnTo>
                    <a:pt x="23822" y="7430"/>
                  </a:lnTo>
                  <a:cubicBezTo>
                    <a:pt x="23822" y="7250"/>
                    <a:pt x="23988" y="7085"/>
                    <a:pt x="23988" y="6740"/>
                  </a:cubicBezTo>
                  <a:lnTo>
                    <a:pt x="23988" y="5870"/>
                  </a:lnTo>
                  <a:lnTo>
                    <a:pt x="23822" y="5013"/>
                  </a:lnTo>
                  <a:cubicBezTo>
                    <a:pt x="23643" y="4668"/>
                    <a:pt x="23477" y="4323"/>
                    <a:pt x="22952" y="3978"/>
                  </a:cubicBezTo>
                  <a:cubicBezTo>
                    <a:pt x="22607" y="3632"/>
                    <a:pt x="22262" y="3287"/>
                    <a:pt x="21917" y="3287"/>
                  </a:cubicBezTo>
                  <a:cubicBezTo>
                    <a:pt x="21751" y="3108"/>
                    <a:pt x="21571" y="3108"/>
                    <a:pt x="21571" y="2942"/>
                  </a:cubicBezTo>
                  <a:lnTo>
                    <a:pt x="21406" y="2942"/>
                  </a:lnTo>
                  <a:cubicBezTo>
                    <a:pt x="21226" y="2942"/>
                    <a:pt x="21060" y="2762"/>
                    <a:pt x="20881" y="2597"/>
                  </a:cubicBezTo>
                  <a:cubicBezTo>
                    <a:pt x="20536" y="2417"/>
                    <a:pt x="20190" y="2251"/>
                    <a:pt x="20025" y="2251"/>
                  </a:cubicBezTo>
                  <a:lnTo>
                    <a:pt x="19845" y="2251"/>
                  </a:lnTo>
                  <a:lnTo>
                    <a:pt x="19500" y="2072"/>
                  </a:lnTo>
                  <a:lnTo>
                    <a:pt x="18809" y="1727"/>
                  </a:lnTo>
                  <a:lnTo>
                    <a:pt x="17953" y="1216"/>
                  </a:lnTo>
                  <a:cubicBezTo>
                    <a:pt x="17774" y="1036"/>
                    <a:pt x="17608" y="1036"/>
                    <a:pt x="17428" y="870"/>
                  </a:cubicBezTo>
                  <a:cubicBezTo>
                    <a:pt x="17083" y="691"/>
                    <a:pt x="16918" y="691"/>
                    <a:pt x="16572" y="525"/>
                  </a:cubicBezTo>
                  <a:lnTo>
                    <a:pt x="16393" y="525"/>
                  </a:lnTo>
                  <a:cubicBezTo>
                    <a:pt x="16227" y="346"/>
                    <a:pt x="15702" y="0"/>
                    <a:pt x="15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51" name="Google Shape;422;p46"/>
            <p:cNvPicPr preferRelativeResize="0"/>
            <p:nvPr/>
          </p:nvPicPr>
          <p:blipFill rotWithShape="1">
            <a:blip r:embed="rId3">
              <a:alphaModFix/>
            </a:blip>
            <a:srcRect l="12815" t="11372" r="19236" b="20972"/>
            <a:stretch/>
          </p:blipFill>
          <p:spPr>
            <a:xfrm>
              <a:off x="5364223" y="1560775"/>
              <a:ext cx="2508777" cy="2606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Cloud 3"/>
          <p:cNvSpPr/>
          <p:nvPr/>
        </p:nvSpPr>
        <p:spPr>
          <a:xfrm>
            <a:off x="2939627" y="2028833"/>
            <a:ext cx="5906347" cy="345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Gió thổi, gió thổi”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9230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loud 34"/>
          <p:cNvSpPr/>
          <p:nvPr/>
        </p:nvSpPr>
        <p:spPr>
          <a:xfrm>
            <a:off x="3644492" y="-75293"/>
            <a:ext cx="4495544" cy="1315092"/>
          </a:xfrm>
          <a:prstGeom prst="cloud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4109679" y="212922"/>
            <a:ext cx="3849384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667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667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9317" y="3855047"/>
            <a:ext cx="3412843" cy="34128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6377" y="1106437"/>
            <a:ext cx="9452225" cy="5017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667" dirty="0"/>
              <a:t>Khi </a:t>
            </a:r>
            <a:r>
              <a:rPr lang="vi-VN" sz="2667" dirty="0"/>
              <a:t>có thiên tai xảy ra chúng ta cần theo </a:t>
            </a:r>
            <a:r>
              <a:rPr lang="en-US" sz="2667" dirty="0"/>
              <a:t>d</a:t>
            </a:r>
            <a:r>
              <a:rPr lang="vi-VN" sz="2667" dirty="0"/>
              <a:t>õi </a:t>
            </a:r>
            <a:r>
              <a:rPr lang="vi-VN" sz="2667" dirty="0"/>
              <a:t>và lắng nghe thông tin từ đâu?</a:t>
            </a:r>
          </a:p>
          <a:p>
            <a:pPr marL="457189" indent="-45718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667" dirty="0"/>
              <a:t>Khi </a:t>
            </a:r>
            <a:r>
              <a:rPr lang="vi-VN" sz="2667" dirty="0"/>
              <a:t>được lệnh sơ tán cần lưu ý gì</a:t>
            </a:r>
            <a:r>
              <a:rPr lang="vi-VN" sz="2667" dirty="0"/>
              <a:t>?</a:t>
            </a:r>
            <a:endParaRPr lang="en-US" sz="2667" dirty="0"/>
          </a:p>
          <a:p>
            <a:pPr marL="457189" indent="-45718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667" dirty="0"/>
              <a:t>Những nơi nào là nguy hiểm cần tránh?</a:t>
            </a:r>
          </a:p>
          <a:p>
            <a:pPr marL="457189" indent="-45718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667" dirty="0"/>
              <a:t>Những nơi nào an toàn cần di chuyển đến khi có lệnh?</a:t>
            </a:r>
          </a:p>
          <a:p>
            <a:pPr marL="457189" indent="-45718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667" dirty="0"/>
              <a:t>Những đồ dùng thiết yếu nào cần mang theo nếu phải đi sơ tán?</a:t>
            </a:r>
          </a:p>
          <a:p>
            <a:pPr marL="457189" indent="-45718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vi-VN" sz="2667" dirty="0"/>
          </a:p>
        </p:txBody>
      </p:sp>
    </p:spTree>
    <p:extLst>
      <p:ext uri="{BB962C8B-B14F-4D97-AF65-F5344CB8AC3E}">
        <p14:creationId xmlns:p14="http://schemas.microsoft.com/office/powerpoint/2010/main" val="631196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8413" y="1910047"/>
            <a:ext cx="11903587" cy="42062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333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Khi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thiên tai xảy ra, chúng ta cần lắng nghe thông tin và thực hiện theo hướng dẫn từ chính quyền địa phương. </a:t>
            </a:r>
          </a:p>
          <a:p>
            <a:pPr algn="just">
              <a:spcAft>
                <a:spcPts val="1333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Khi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 tán cần lưu ý :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333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Mang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các vật dụng cần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</a:p>
          <a:p>
            <a:pPr algn="just">
              <a:spcAft>
                <a:spcPts val="1333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Nhanh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 di chuyển đến nơi an toàn.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333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Tránh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 những nơi nguy hiểm như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trũng thấp, sông, suối, ao, hồ,...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4208207" y="74692"/>
            <a:ext cx="3814916" cy="1835355"/>
          </a:xfrm>
          <a:prstGeom prst="cloud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</Words>
  <Application>Microsoft Office PowerPoint</Application>
  <PresentationFormat>Widescreen</PresentationFormat>
  <Paragraphs>16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Office Theme</vt:lpstr>
      <vt:lpstr>BÀI 30: LUYỆN TẬP ỨNG PHÓ VỚI THIÊN TAI (Tiết 2)</vt:lpstr>
      <vt:lpstr>KHỞI ĐỘNG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30: LUYỆN TẬP ỨNG PHÓ VỚI THIÊN TAI (Tiết 2)</dc:title>
  <dc:creator>Administrator</dc:creator>
  <cp:lastModifiedBy>Administrator</cp:lastModifiedBy>
  <cp:revision>1</cp:revision>
  <dcterms:created xsi:type="dcterms:W3CDTF">2026-04-27T02:20:53Z</dcterms:created>
  <dcterms:modified xsi:type="dcterms:W3CDTF">2026-04-27T02:21:57Z</dcterms:modified>
</cp:coreProperties>
</file>