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6" r:id="rId3"/>
    <p:sldId id="337" r:id="rId4"/>
    <p:sldId id="350" r:id="rId5"/>
    <p:sldId id="351" r:id="rId6"/>
    <p:sldId id="328" r:id="rId7"/>
    <p:sldId id="352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2803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Tiết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526122" cy="523220"/>
            <a:chOff x="4975091" y="695644"/>
            <a:chExt cx="7526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088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ở      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. </a:t>
              </a:r>
              <a:endParaRPr lang="vi-VN" sz="2800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4F76B01-341E-4F1F-8367-F256474A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192" y="1335733"/>
            <a:ext cx="8383129" cy="495844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CE38CB7-A762-4248-9DBF-04F2896C1AA8}"/>
              </a:ext>
            </a:extLst>
          </p:cNvPr>
          <p:cNvSpPr/>
          <p:nvPr/>
        </p:nvSpPr>
        <p:spPr>
          <a:xfrm>
            <a:off x="5020177" y="5770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65AA42-B11E-48C8-B573-99691D33FE46}"/>
              </a:ext>
            </a:extLst>
          </p:cNvPr>
          <p:cNvCxnSpPr>
            <a:cxnSpLocks/>
          </p:cNvCxnSpPr>
          <p:nvPr/>
        </p:nvCxnSpPr>
        <p:spPr>
          <a:xfrm flipH="1">
            <a:off x="3147060" y="3055620"/>
            <a:ext cx="4290060" cy="373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4668449-4044-4BE3-8D26-285BE747AF3E}"/>
              </a:ext>
            </a:extLst>
          </p:cNvPr>
          <p:cNvCxnSpPr>
            <a:cxnSpLocks/>
          </p:cNvCxnSpPr>
          <p:nvPr/>
        </p:nvCxnSpPr>
        <p:spPr>
          <a:xfrm flipH="1">
            <a:off x="5510183" y="3898900"/>
            <a:ext cx="3068667" cy="409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71584B-F50A-44C0-8F0E-0A89BBF8A41D}"/>
              </a:ext>
            </a:extLst>
          </p:cNvPr>
          <p:cNvCxnSpPr>
            <a:cxnSpLocks/>
          </p:cNvCxnSpPr>
          <p:nvPr/>
        </p:nvCxnSpPr>
        <p:spPr>
          <a:xfrm flipH="1" flipV="1">
            <a:off x="5296096" y="3975739"/>
            <a:ext cx="1996244" cy="33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943768" y="656976"/>
            <a:ext cx="1441123" cy="523220"/>
            <a:chOff x="4975091" y="695644"/>
            <a:chExt cx="1441123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A015C5-7965-47DF-B6BD-8D14DC81A693}"/>
              </a:ext>
            </a:extLst>
          </p:cNvPr>
          <p:cNvSpPr/>
          <p:nvPr/>
        </p:nvSpPr>
        <p:spPr>
          <a:xfrm>
            <a:off x="943768" y="1467514"/>
            <a:ext cx="3787885" cy="230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35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+ 18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35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7C1B65-5063-4070-9373-CCB65F02CB84}"/>
              </a:ext>
            </a:extLst>
          </p:cNvPr>
          <p:cNvSpPr/>
          <p:nvPr/>
        </p:nvSpPr>
        <p:spPr>
          <a:xfrm>
            <a:off x="7098149" y="1337798"/>
            <a:ext cx="3787885" cy="230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5 kg x 2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2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5 =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DE693A-E3DD-4263-9690-23523A3E8BDA}"/>
              </a:ext>
            </a:extLst>
          </p:cNvPr>
          <p:cNvSpPr/>
          <p:nvPr/>
        </p:nvSpPr>
        <p:spPr>
          <a:xfrm>
            <a:off x="4369145" y="4064660"/>
            <a:ext cx="4063652" cy="2309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40 m + 20 m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20 m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40 m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B5CE0B-14BF-463F-B97B-9F27FB921D58}"/>
              </a:ext>
            </a:extLst>
          </p:cNvPr>
          <p:cNvSpPr txBox="1"/>
          <p:nvPr/>
        </p:nvSpPr>
        <p:spPr>
          <a:xfrm>
            <a:off x="3577769" y="1646680"/>
            <a:ext cx="9044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53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18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35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624E15-BBCF-4841-A24C-4CB63E2D8DB6}"/>
              </a:ext>
            </a:extLst>
          </p:cNvPr>
          <p:cNvSpPr txBox="1"/>
          <p:nvPr/>
        </p:nvSpPr>
        <p:spPr>
          <a:xfrm>
            <a:off x="9521369" y="1509686"/>
            <a:ext cx="10647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10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2 kg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F0A891-33E7-43DC-805F-FDC2E7D04799}"/>
              </a:ext>
            </a:extLst>
          </p:cNvPr>
          <p:cNvSpPr txBox="1"/>
          <p:nvPr/>
        </p:nvSpPr>
        <p:spPr>
          <a:xfrm>
            <a:off x="7368728" y="4250835"/>
            <a:ext cx="98456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20 m</a:t>
            </a:r>
          </a:p>
        </p:txBody>
      </p:sp>
      <p:pic>
        <p:nvPicPr>
          <p:cNvPr id="5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4311CD50-0F52-48BA-9CC9-82145F9F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2269796" y="3737176"/>
            <a:ext cx="1135828" cy="2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8E2CA-1D03-42CB-A68A-C0F2340A1DA0}"/>
              </a:ext>
            </a:extLst>
          </p:cNvPr>
          <p:cNvGrpSpPr/>
          <p:nvPr/>
        </p:nvGrpSpPr>
        <p:grpSpPr>
          <a:xfrm>
            <a:off x="796461" y="583170"/>
            <a:ext cx="10599078" cy="523220"/>
            <a:chOff x="4975091" y="695644"/>
            <a:chExt cx="10599078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D36011-C6A7-40C6-B5FF-70C5505F78E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F6308F-E6BF-467C-81B5-530DB0FDD3D5}"/>
                </a:ext>
              </a:extLst>
            </p:cNvPr>
            <p:cNvSpPr txBox="1"/>
            <p:nvPr/>
          </p:nvSpPr>
          <p:spPr>
            <a:xfrm>
              <a:off x="5412413" y="695644"/>
              <a:ext cx="10161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chiều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tối</a:t>
              </a:r>
              <a:r>
                <a:rPr lang="en-US" sz="2800" dirty="0"/>
                <a:t>,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447083E-0142-4BE0-9240-BCDB9DED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081" y="1592916"/>
            <a:ext cx="8441281" cy="1854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F26BC-3176-46A0-90DD-21873048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916" y="4244591"/>
            <a:ext cx="8330446" cy="125966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C2C1FF-8809-4544-96A1-6EF42E89CD8A}"/>
              </a:ext>
            </a:extLst>
          </p:cNvPr>
          <p:cNvCxnSpPr>
            <a:cxnSpLocks/>
          </p:cNvCxnSpPr>
          <p:nvPr/>
        </p:nvCxnSpPr>
        <p:spPr>
          <a:xfrm flipH="1" flipV="1">
            <a:off x="2872211" y="3385172"/>
            <a:ext cx="2106189" cy="1109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6EA116-17EF-4CE4-A5ED-C367F5CDA5F7}"/>
              </a:ext>
            </a:extLst>
          </p:cNvPr>
          <p:cNvCxnSpPr>
            <a:cxnSpLocks/>
          </p:cNvCxnSpPr>
          <p:nvPr/>
        </p:nvCxnSpPr>
        <p:spPr>
          <a:xfrm flipH="1" flipV="1">
            <a:off x="5031601" y="3371871"/>
            <a:ext cx="4170456" cy="1122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346A6D-E80F-4A2C-AF98-0B7DBE57F7F5}"/>
              </a:ext>
            </a:extLst>
          </p:cNvPr>
          <p:cNvCxnSpPr>
            <a:cxnSpLocks/>
          </p:cNvCxnSpPr>
          <p:nvPr/>
        </p:nvCxnSpPr>
        <p:spPr>
          <a:xfrm flipV="1">
            <a:off x="2819010" y="3389857"/>
            <a:ext cx="4330060" cy="110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8C6593-69FE-4132-B902-0F6B8ECFBFCF}"/>
              </a:ext>
            </a:extLst>
          </p:cNvPr>
          <p:cNvCxnSpPr>
            <a:cxnSpLocks/>
          </p:cNvCxnSpPr>
          <p:nvPr/>
        </p:nvCxnSpPr>
        <p:spPr>
          <a:xfrm flipV="1">
            <a:off x="7116829" y="3382044"/>
            <a:ext cx="2191631" cy="111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569EF-0920-45F1-BE06-A8F189BD37E7}"/>
              </a:ext>
            </a:extLst>
          </p:cNvPr>
          <p:cNvSpPr txBox="1"/>
          <p:nvPr/>
        </p:nvSpPr>
        <p:spPr>
          <a:xfrm>
            <a:off x="1233783" y="411222"/>
            <a:ext cx="9385056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Hôm</a:t>
            </a:r>
            <a:r>
              <a:rPr lang="en-US" sz="2600" dirty="0"/>
              <a:t> nay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15 </a:t>
            </a:r>
            <a:r>
              <a:rPr lang="en-US" sz="2600" dirty="0" err="1"/>
              <a:t>tháng</a:t>
            </a:r>
            <a:r>
              <a:rPr lang="en-US" sz="2600" dirty="0"/>
              <a:t> 3.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tuần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,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Núi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E09034-8EE8-49A7-81FC-5A9E64D29D76}"/>
              </a:ext>
            </a:extLst>
          </p:cNvPr>
          <p:cNvSpPr/>
          <p:nvPr/>
        </p:nvSpPr>
        <p:spPr>
          <a:xfrm>
            <a:off x="796461" y="5831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A2084-6345-4A5D-8618-B9E838FAA6C0}"/>
              </a:ext>
            </a:extLst>
          </p:cNvPr>
          <p:cNvGrpSpPr/>
          <p:nvPr/>
        </p:nvGrpSpPr>
        <p:grpSpPr>
          <a:xfrm>
            <a:off x="1072533" y="1886277"/>
            <a:ext cx="3028501" cy="2981033"/>
            <a:chOff x="1233783" y="2087761"/>
            <a:chExt cx="3028501" cy="2981033"/>
          </a:xfrm>
        </p:grpSpPr>
        <p:pic>
          <p:nvPicPr>
            <p:cNvPr id="15362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892013A9-8FBE-44D4-94FB-AAC3A2149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36D173-B8D5-467F-9955-8FA834DE6E00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709997-EA67-41FF-A263-03C1C93775C0}"/>
              </a:ext>
            </a:extLst>
          </p:cNvPr>
          <p:cNvGrpSpPr/>
          <p:nvPr/>
        </p:nvGrpSpPr>
        <p:grpSpPr>
          <a:xfrm>
            <a:off x="7751588" y="1886277"/>
            <a:ext cx="3028501" cy="2981033"/>
            <a:chOff x="1233783" y="2087761"/>
            <a:chExt cx="3028501" cy="2981033"/>
          </a:xfrm>
        </p:grpSpPr>
        <p:pic>
          <p:nvPicPr>
            <p:cNvPr id="8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680A17BA-22E8-448A-8E18-D731FD26B4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F0A6F-3CED-4A42-A925-1A1BADEACED1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22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A6A404-BCAF-45E8-AAA5-97F51C67C068}"/>
              </a:ext>
            </a:extLst>
          </p:cNvPr>
          <p:cNvSpPr txBox="1"/>
          <p:nvPr/>
        </p:nvSpPr>
        <p:spPr>
          <a:xfrm>
            <a:off x="1746331" y="5359970"/>
            <a:ext cx="83599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Thứ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Tư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tuần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sau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sinh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nhật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ngày</a:t>
            </a:r>
            <a:r>
              <a:rPr lang="en-US" sz="2600" dirty="0">
                <a:solidFill>
                  <a:srgbClr val="FF0000"/>
                </a:solidFill>
              </a:rPr>
              <a:t> 22 </a:t>
            </a:r>
            <a:r>
              <a:rPr lang="en-US" sz="2600" dirty="0" err="1">
                <a:solidFill>
                  <a:srgbClr val="FF0000"/>
                </a:solidFill>
              </a:rPr>
              <a:t>tháng</a:t>
            </a:r>
            <a:r>
              <a:rPr lang="en-US" sz="2600" dirty="0">
                <a:solidFill>
                  <a:srgbClr val="FF0000"/>
                </a:solidFill>
              </a:rPr>
              <a:t> 3.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D0B50-0B49-4AF4-8D18-FF9937714079}"/>
              </a:ext>
            </a:extLst>
          </p:cNvPr>
          <p:cNvGrpSpPr/>
          <p:nvPr/>
        </p:nvGrpSpPr>
        <p:grpSpPr>
          <a:xfrm>
            <a:off x="4380271" y="2378937"/>
            <a:ext cx="3097161" cy="737684"/>
            <a:chOff x="4380271" y="2378937"/>
            <a:chExt cx="3097161" cy="73768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F97F6F-E51B-491E-880C-F333E15825FC}"/>
                </a:ext>
              </a:extLst>
            </p:cNvPr>
            <p:cNvCxnSpPr/>
            <p:nvPr/>
          </p:nvCxnSpPr>
          <p:spPr>
            <a:xfrm>
              <a:off x="4380271" y="3116621"/>
              <a:ext cx="30971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4C206F-42F3-423E-9B5A-17408C2FED76}"/>
                </a:ext>
              </a:extLst>
            </p:cNvPr>
            <p:cNvSpPr txBox="1"/>
            <p:nvPr/>
          </p:nvSpPr>
          <p:spPr>
            <a:xfrm>
              <a:off x="5291495" y="2378937"/>
              <a:ext cx="126963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>
                  <a:solidFill>
                    <a:srgbClr val="FF0000"/>
                  </a:solidFill>
                </a:rPr>
                <a:t>7 </a:t>
              </a:r>
              <a:r>
                <a:rPr lang="en-US" sz="2600" dirty="0" err="1">
                  <a:solidFill>
                    <a:srgbClr val="FF0000"/>
                  </a:solidFill>
                </a:rPr>
                <a:t>ngày</a:t>
              </a:r>
              <a:endParaRPr lang="vi-VN" sz="2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800101" y="6352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65867" y="252230"/>
            <a:ext cx="9835985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Ba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sóc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hát</a:t>
            </a:r>
            <a:r>
              <a:rPr lang="en-US" sz="2700" dirty="0"/>
              <a:t>.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chào</a:t>
            </a:r>
            <a:r>
              <a:rPr lang="en-US" sz="2700" dirty="0"/>
              <a:t> </a:t>
            </a:r>
            <a:r>
              <a:rPr lang="en-US" sz="2700" dirty="0" err="1"/>
              <a:t>mào</a:t>
            </a:r>
            <a:r>
              <a:rPr lang="en-US" sz="2700" dirty="0"/>
              <a:t> </a:t>
            </a:r>
            <a:r>
              <a:rPr lang="en-US" sz="2700" dirty="0" err="1"/>
              <a:t>hẹn</a:t>
            </a:r>
            <a:r>
              <a:rPr lang="en-US" sz="2700" dirty="0"/>
              <a:t> </a:t>
            </a:r>
            <a:r>
              <a:rPr lang="en-US" sz="2700" dirty="0" err="1"/>
              <a:t>giờ</a:t>
            </a:r>
            <a:r>
              <a:rPr lang="en-US" sz="2700" dirty="0"/>
              <a:t> </a:t>
            </a:r>
            <a:r>
              <a:rPr lang="en-US" sz="2700" dirty="0" err="1"/>
              <a:t>vào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. </a:t>
            </a:r>
            <a:r>
              <a:rPr lang="en-US" sz="2700" dirty="0" err="1"/>
              <a:t>Hôm</a:t>
            </a:r>
            <a:r>
              <a:rPr lang="en-US" sz="2700" dirty="0"/>
              <a:t> </a:t>
            </a:r>
            <a:r>
              <a:rPr lang="en-US" sz="2700" dirty="0" err="1"/>
              <a:t>đó</a:t>
            </a:r>
            <a:r>
              <a:rPr lang="en-US" sz="2700" dirty="0"/>
              <a:t>, </a:t>
            </a:r>
            <a:r>
              <a:rPr lang="en-US" sz="2700" dirty="0" err="1"/>
              <a:t>sóc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,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30 </a:t>
            </a:r>
            <a:r>
              <a:rPr lang="en-US" sz="2700" dirty="0" err="1"/>
              <a:t>phút</a:t>
            </a:r>
            <a:r>
              <a:rPr lang="en-US" sz="2700" dirty="0"/>
              <a:t>.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1928A-545F-4A23-8879-820BF2B7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1" y="2571181"/>
            <a:ext cx="7834312" cy="3624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9FEDE-A876-4697-B830-3D6031E87E22}"/>
              </a:ext>
            </a:extLst>
          </p:cNvPr>
          <p:cNvSpPr txBox="1"/>
          <p:nvPr/>
        </p:nvSpPr>
        <p:spPr>
          <a:xfrm>
            <a:off x="4700178" y="238806"/>
            <a:ext cx="6796044" cy="556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i="1" dirty="0" err="1"/>
              <a:t>Chọn</a:t>
            </a:r>
            <a:r>
              <a:rPr lang="en-US" sz="2600" b="1" i="1" dirty="0"/>
              <a:t> </a:t>
            </a:r>
            <a:r>
              <a:rPr lang="en-US" sz="2600" b="1" i="1" dirty="0" err="1"/>
              <a:t>câu</a:t>
            </a:r>
            <a:r>
              <a:rPr lang="en-US" sz="2600" b="1" i="1" dirty="0"/>
              <a:t> </a:t>
            </a:r>
            <a:r>
              <a:rPr lang="en-US" sz="2600" b="1" i="1" dirty="0" err="1"/>
              <a:t>trả</a:t>
            </a:r>
            <a:r>
              <a:rPr lang="en-US" sz="2600" b="1" i="1" dirty="0"/>
              <a:t> </a:t>
            </a:r>
            <a:r>
              <a:rPr lang="en-US" sz="2600" b="1" i="1" dirty="0" err="1"/>
              <a:t>lời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muộn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sớm</a:t>
            </a:r>
            <a:r>
              <a:rPr lang="en-US" sz="2600" dirty="0"/>
              <a:t> </a:t>
            </a:r>
            <a:r>
              <a:rPr lang="en-US" sz="2600" dirty="0" err="1"/>
              <a:t>trước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07E49A-83D3-4935-974D-FD2B68E2F5E7}"/>
              </a:ext>
            </a:extLst>
          </p:cNvPr>
          <p:cNvSpPr/>
          <p:nvPr/>
        </p:nvSpPr>
        <p:spPr>
          <a:xfrm>
            <a:off x="4611815" y="206571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00294-F734-4AF4-BB2D-E1B9D78C4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83" b="80352" l="1764" r="20353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5092" r="77146" b="16558"/>
          <a:stretch/>
        </p:blipFill>
        <p:spPr>
          <a:xfrm>
            <a:off x="620478" y="4687359"/>
            <a:ext cx="1790452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97CA5-4191-4743-B0F2-8E0CA5271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57" b="80352" l="28901" r="48711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160" t="32394" r="48986" b="19256"/>
          <a:stretch/>
        </p:blipFill>
        <p:spPr>
          <a:xfrm>
            <a:off x="513567" y="2552700"/>
            <a:ext cx="179045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D3DE4-E1FD-4834-9249-CF5B91BFA2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49" b="74487" l="60923" r="7679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506" t="41693" r="23255" b="24745"/>
          <a:stretch/>
        </p:blipFill>
        <p:spPr>
          <a:xfrm>
            <a:off x="918804" y="920720"/>
            <a:ext cx="1193800" cy="12165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AC1C6B-6D4E-4447-A0A2-4082BBF7419C}"/>
              </a:ext>
            </a:extLst>
          </p:cNvPr>
          <p:cNvSpPr/>
          <p:nvPr/>
        </p:nvSpPr>
        <p:spPr>
          <a:xfrm>
            <a:off x="2201836" y="1171720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 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CAB41C-6185-4796-89F7-6A870BCC9493}"/>
              </a:ext>
            </a:extLst>
          </p:cNvPr>
          <p:cNvSpPr/>
          <p:nvPr/>
        </p:nvSpPr>
        <p:spPr>
          <a:xfrm>
            <a:off x="2201835" y="3271839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F15744-FD39-4CE1-9A2A-422CFDFDE6DF}"/>
              </a:ext>
            </a:extLst>
          </p:cNvPr>
          <p:cNvSpPr/>
          <p:nvPr/>
        </p:nvSpPr>
        <p:spPr>
          <a:xfrm>
            <a:off x="2201834" y="5408244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B8F19B-A795-4CC1-A825-8AD6F608B1BF}"/>
              </a:ext>
            </a:extLst>
          </p:cNvPr>
          <p:cNvSpPr/>
          <p:nvPr/>
        </p:nvSpPr>
        <p:spPr>
          <a:xfrm>
            <a:off x="8305700" y="362743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070522-774C-4BB7-8F5B-1D445F7B5DC2}"/>
              </a:ext>
            </a:extLst>
          </p:cNvPr>
          <p:cNvSpPr/>
          <p:nvPr/>
        </p:nvSpPr>
        <p:spPr>
          <a:xfrm>
            <a:off x="6436850" y="524898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318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423</cp:revision>
  <dcterms:created xsi:type="dcterms:W3CDTF">2021-06-02T01:34:28Z</dcterms:created>
  <dcterms:modified xsi:type="dcterms:W3CDTF">2026-04-29T01:57:22Z</dcterms:modified>
</cp:coreProperties>
</file>