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</p:sldMasterIdLst>
  <p:notesMasterIdLst>
    <p:notesMasterId r:id="rId17"/>
  </p:notesMasterIdLst>
  <p:sldIdLst>
    <p:sldId id="524" r:id="rId3"/>
    <p:sldId id="263" r:id="rId4"/>
    <p:sldId id="277" r:id="rId5"/>
    <p:sldId id="265" r:id="rId6"/>
    <p:sldId id="285" r:id="rId7"/>
    <p:sldId id="288" r:id="rId8"/>
    <p:sldId id="289" r:id="rId9"/>
    <p:sldId id="260" r:id="rId10"/>
    <p:sldId id="528" r:id="rId11"/>
    <p:sldId id="296" r:id="rId12"/>
    <p:sldId id="529" r:id="rId13"/>
    <p:sldId id="298" r:id="rId14"/>
    <p:sldId id="531" r:id="rId15"/>
    <p:sldId id="30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79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55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180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6637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635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675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2655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3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-nen-Powerpoint-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5990" y="-457200"/>
            <a:ext cx="13172990" cy="7315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89100" y="1003300"/>
            <a:ext cx="9436100" cy="1270000"/>
          </a:xfrm>
        </p:spPr>
        <p:txBody>
          <a:bodyPr>
            <a:normAutofit fontScale="90000"/>
          </a:bodyPr>
          <a:lstStyle/>
          <a:p>
            <a:pPr lvl="0"/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u="sng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  <a:r>
              <a:rPr lang="en-US" sz="40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CHUYỆN QUẢ BẦU</a:t>
            </a:r>
            <a:br>
              <a:rPr lang="en-US" sz="8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pSp>
        <p:nvGrpSpPr>
          <p:cNvPr id="2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>
            <a:grpSpLocks noGrp="1"/>
          </p:cNvGrpSpPr>
          <p:nvPr/>
        </p:nvGrpSpPr>
        <p:grpSpPr>
          <a:xfrm>
            <a:off x="3398109" y="2879126"/>
            <a:ext cx="6289591" cy="1915296"/>
            <a:chOff x="2158125" y="1345434"/>
            <a:chExt cx="1441374" cy="1512168"/>
          </a:xfrm>
        </p:grpSpPr>
        <p:sp>
          <p:nvSpPr>
            <p:cNvPr id="6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58125" y="1345434"/>
              <a:ext cx="1441374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47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72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1+ 2 </a:t>
              </a:r>
              <a:endParaRPr kumimoji="0" lang="zh-CN" alt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dúi nói với hai vợ chồng điều gì?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071563" y="4499840"/>
            <a:ext cx="10048874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Nhờ đâu hai vợ chồng thoát khỏi nạn lũ lụt?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7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071563" y="4499840"/>
            <a:ext cx="10048874" cy="120898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rỗng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1" y="235903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2330725" y="2553698"/>
            <a:ext cx="7980844" cy="1066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just"/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1519881" y="4322790"/>
            <a:ext cx="9687697" cy="164552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1" y="235903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4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2330725" y="2553698"/>
            <a:ext cx="7980844" cy="1066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827902" y="4335146"/>
            <a:ext cx="10317893" cy="199151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buAutoNum type="alphaU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lphaU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lphaU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tai,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944605" y="5103340"/>
            <a:ext cx="508000" cy="453082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4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3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1026" name="Picture 2" descr="C:\Users\Administrator\Downloads\Doc 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622" y="1470454"/>
            <a:ext cx="10898659" cy="4967415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 rot="16200000" flipH="1">
            <a:off x="4576158" y="4464947"/>
            <a:ext cx="1811186" cy="4541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4998309" y="4170406"/>
            <a:ext cx="939113" cy="5313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4992130" y="5066271"/>
            <a:ext cx="1124465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619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605481" y="92233"/>
            <a:ext cx="1113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04813" y="56987"/>
            <a:ext cx="7070400" cy="108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Q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 BẦU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BA41D5F-1617-478D-B34C-8A41933325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050" name="Picture 2" descr="C:\Users\Administrator\Desktop\TRANH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1342" y="1297459"/>
            <a:ext cx="11133436" cy="528869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4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1456177" y="2829698"/>
            <a:ext cx="4072000" cy="69197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Subtitle 53"/>
          <p:cNvSpPr>
            <a:spLocks noGrp="1"/>
          </p:cNvSpPr>
          <p:nvPr>
            <p:ph type="subTitle" idx="2"/>
          </p:nvPr>
        </p:nvSpPr>
        <p:spPr>
          <a:xfrm>
            <a:off x="5941419" y="4460790"/>
            <a:ext cx="3264363" cy="716692"/>
          </a:xfrm>
        </p:spPr>
        <p:txBody>
          <a:bodyPr/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Subtitle 54"/>
          <p:cNvSpPr>
            <a:spLocks noGrp="1"/>
          </p:cNvSpPr>
          <p:nvPr>
            <p:ph type="subTitle" idx="3"/>
          </p:nvPr>
        </p:nvSpPr>
        <p:spPr>
          <a:xfrm>
            <a:off x="6017741" y="2804984"/>
            <a:ext cx="3311610" cy="700395"/>
          </a:xfrm>
        </p:spPr>
        <p:txBody>
          <a:bodyPr/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Mú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Subtitle 55"/>
          <p:cNvSpPr>
            <a:spLocks noGrp="1"/>
          </p:cNvSpPr>
          <p:nvPr>
            <p:ph type="subTitle" idx="4"/>
          </p:nvPr>
        </p:nvSpPr>
        <p:spPr>
          <a:xfrm>
            <a:off x="5758249" y="3570422"/>
            <a:ext cx="3274541" cy="742086"/>
          </a:xfrm>
        </p:spPr>
        <p:txBody>
          <a:bodyPr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Ê 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Google Shape;1686;p48">
            <a:extLst>
              <a:ext uri="{FF2B5EF4-FFF2-40B4-BE49-F238E27FC236}">
                <a16:creationId xmlns:a16="http://schemas.microsoft.com/office/drawing/2014/main" id="{000419CB-DAA0-491E-94E1-E0C9517F87CC}"/>
              </a:ext>
            </a:extLst>
          </p:cNvPr>
          <p:cNvSpPr txBox="1">
            <a:spLocks/>
          </p:cNvSpPr>
          <p:nvPr/>
        </p:nvSpPr>
        <p:spPr>
          <a:xfrm>
            <a:off x="1959461" y="3577495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4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1686;p48">
            <a:extLst>
              <a:ext uri="{FF2B5EF4-FFF2-40B4-BE49-F238E27FC236}">
                <a16:creationId xmlns:a16="http://schemas.microsoft.com/office/drawing/2014/main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1933650" y="4470757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4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874099-9C1F-43A7-BCB2-5975B872F399}"/>
              </a:ext>
            </a:extLst>
          </p:cNvPr>
          <p:cNvCxnSpPr/>
          <p:nvPr/>
        </p:nvCxnSpPr>
        <p:spPr>
          <a:xfrm flipV="1">
            <a:off x="3933293" y="3546389"/>
            <a:ext cx="403929" cy="43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3398108" y="4287795"/>
            <a:ext cx="741406" cy="123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6A025D1-49ED-401F-B035-76398F5140D9}"/>
              </a:ext>
            </a:extLst>
          </p:cNvPr>
          <p:cNvCxnSpPr>
            <a:cxnSpLocks/>
          </p:cNvCxnSpPr>
          <p:nvPr/>
        </p:nvCxnSpPr>
        <p:spPr>
          <a:xfrm>
            <a:off x="3436827" y="5187963"/>
            <a:ext cx="6474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Google Shape;386;p32">
            <a:extLst>
              <a:ext uri="{FF2B5EF4-FFF2-40B4-BE49-F238E27FC236}">
                <a16:creationId xmlns:a16="http://schemas.microsoft.com/office/drawing/2014/main" id="{7D76E32D-C560-4ACA-947B-AC36318F8724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4D8DED2-2073-4E30-81E4-1CFFFB920F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grpSp>
        <p:nvGrpSpPr>
          <p:cNvPr id="13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4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9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3" name="Google Shape;1729;p48"/>
          <p:cNvSpPr/>
          <p:nvPr/>
        </p:nvSpPr>
        <p:spPr>
          <a:xfrm rot="-4268463">
            <a:off x="10091108" y="4717586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86" grpId="0" build="p"/>
      <p:bldP spid="54" grpId="0" build="p"/>
      <p:bldP spid="55" grpId="0" build="p"/>
      <p:bldP spid="56" grpId="0" build="p"/>
      <p:bldP spid="88" grpId="0"/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66719" y="0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Q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 BẦU</a:t>
            </a:r>
            <a:endParaRPr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31208-4E52-44A9-A5BE-310229E7013E}"/>
              </a:ext>
            </a:extLst>
          </p:cNvPr>
          <p:cNvSpPr txBox="1"/>
          <p:nvPr/>
        </p:nvSpPr>
        <p:spPr>
          <a:xfrm>
            <a:off x="619760" y="632884"/>
            <a:ext cx="109585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91FD22-94BE-48D4-BB2D-7869657DCF40}"/>
              </a:ext>
            </a:extLst>
          </p:cNvPr>
          <p:cNvSpPr/>
          <p:nvPr/>
        </p:nvSpPr>
        <p:spPr>
          <a:xfrm>
            <a:off x="0" y="61544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E44B3-09E5-4838-9A7B-5A83E16BED1F}"/>
              </a:ext>
            </a:extLst>
          </p:cNvPr>
          <p:cNvSpPr txBox="1"/>
          <p:nvPr/>
        </p:nvSpPr>
        <p:spPr>
          <a:xfrm>
            <a:off x="284205" y="1451919"/>
            <a:ext cx="113805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tin.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khoét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/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24A64B-3AAE-4FF0-BD15-8519FBBC647A}"/>
              </a:ext>
            </a:extLst>
          </p:cNvPr>
          <p:cNvSpPr/>
          <p:nvPr/>
        </p:nvSpPr>
        <p:spPr>
          <a:xfrm>
            <a:off x="0" y="145918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2BCD8-2B36-4E70-A438-29426031430A}"/>
              </a:ext>
            </a:extLst>
          </p:cNvPr>
          <p:cNvSpPr txBox="1"/>
          <p:nvPr/>
        </p:nvSpPr>
        <p:spPr>
          <a:xfrm>
            <a:off x="520907" y="3564791"/>
            <a:ext cx="112064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dùi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Mú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Dao,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Ba-na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nay.</a:t>
            </a:r>
          </a:p>
          <a:p>
            <a:pPr algn="r"/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9ED3D2-C8F8-4990-B80C-D75CB7C2086C}"/>
              </a:ext>
            </a:extLst>
          </p:cNvPr>
          <p:cNvSpPr/>
          <p:nvPr/>
        </p:nvSpPr>
        <p:spPr>
          <a:xfrm>
            <a:off x="0" y="351178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393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51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7F0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440528" y="2968634"/>
            <a:ext cx="10982960" cy="12450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AEA3AA-18AF-4320-9820-A89D2C56E117}"/>
              </a:ext>
            </a:extLst>
          </p:cNvPr>
          <p:cNvCxnSpPr>
            <a:cxnSpLocks/>
          </p:cNvCxnSpPr>
          <p:nvPr/>
        </p:nvCxnSpPr>
        <p:spPr>
          <a:xfrm flipH="1">
            <a:off x="2620456" y="320497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2B6F4D4-9BB3-4D03-BB0D-B404C5CA79A6}"/>
              </a:ext>
            </a:extLst>
          </p:cNvPr>
          <p:cNvCxnSpPr>
            <a:cxnSpLocks/>
          </p:cNvCxnSpPr>
          <p:nvPr/>
        </p:nvCxnSpPr>
        <p:spPr>
          <a:xfrm flipH="1">
            <a:off x="8510235" y="3171957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85978CF-866E-48B2-88DE-C1BEB53BB4C6}"/>
              </a:ext>
            </a:extLst>
          </p:cNvPr>
          <p:cNvCxnSpPr>
            <a:cxnSpLocks/>
          </p:cNvCxnSpPr>
          <p:nvPr/>
        </p:nvCxnSpPr>
        <p:spPr>
          <a:xfrm flipH="1">
            <a:off x="2809563" y="367865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365349C-3245-4C97-B11C-A3F7F3FBEC04}"/>
              </a:ext>
            </a:extLst>
          </p:cNvPr>
          <p:cNvCxnSpPr>
            <a:cxnSpLocks/>
          </p:cNvCxnSpPr>
          <p:nvPr/>
        </p:nvCxnSpPr>
        <p:spPr>
          <a:xfrm flipH="1">
            <a:off x="2889965" y="366622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1979128" y="952747"/>
            <a:ext cx="7693187" cy="1296184"/>
            <a:chOff x="603225" y="2182575"/>
            <a:chExt cx="2577800" cy="424450"/>
          </a:xfrm>
        </p:grpSpPr>
        <p:sp>
          <p:nvSpPr>
            <p:cNvPr id="21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119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604520" y="2959910"/>
            <a:ext cx="10982960" cy="135259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khoét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to,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3324243" y="3138589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8575863" y="313637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3298051" y="3692429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3409141" y="369655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38140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604520" y="2981377"/>
            <a:ext cx="10982960" cy="12199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to,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078751" y="4816440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8616068" y="3163724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4348350" y="36794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4213262" y="369667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6AAAA6A-F9B8-4ADD-A095-FA42137A3CDE}"/>
              </a:ext>
            </a:extLst>
          </p:cNvPr>
          <p:cNvCxnSpPr>
            <a:cxnSpLocks/>
          </p:cNvCxnSpPr>
          <p:nvPr/>
        </p:nvCxnSpPr>
        <p:spPr>
          <a:xfrm flipH="1">
            <a:off x="6216798" y="319712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55166D-5E94-4918-9FA1-1126BB2EF7CE}"/>
              </a:ext>
            </a:extLst>
          </p:cNvPr>
          <p:cNvCxnSpPr>
            <a:cxnSpLocks/>
          </p:cNvCxnSpPr>
          <p:nvPr/>
        </p:nvCxnSpPr>
        <p:spPr>
          <a:xfrm flipH="1">
            <a:off x="10255907" y="3209564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D5ADA4A-BEAF-4F27-A743-32A1BD0CF7D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903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Hũ: bình 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6E518EE-C252-4CC5-8D5A-EBFC513D3F79}"/>
              </a:ext>
            </a:extLst>
          </p:cNvPr>
          <p:cNvSpPr/>
          <p:nvPr/>
        </p:nvSpPr>
        <p:spPr>
          <a:xfrm>
            <a:off x="8481004" y="541188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1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049" y="1470454"/>
            <a:ext cx="10713308" cy="493034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Hũ: bình 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6E518EE-C252-4CC5-8D5A-EBFC513D3F79}"/>
              </a:ext>
            </a:extLst>
          </p:cNvPr>
          <p:cNvSpPr/>
          <p:nvPr/>
        </p:nvSpPr>
        <p:spPr>
          <a:xfrm>
            <a:off x="8320366" y="479405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054" y="1433383"/>
            <a:ext cx="11133438" cy="48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613</Words>
  <Application>Microsoft Office PowerPoint</Application>
  <PresentationFormat>Widescreen</PresentationFormat>
  <Paragraphs>52</Paragraphs>
  <Slides>14</Slides>
  <Notes>11</Notes>
  <HiddenSlides>0</HiddenSlides>
  <MMClips>7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Microsoft YaHei</vt:lpstr>
      <vt:lpstr>Arial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Nunito SemiBold</vt:lpstr>
      <vt:lpstr>Roboto</vt:lpstr>
      <vt:lpstr>Roboto Condensed Light</vt:lpstr>
      <vt:lpstr>Times New Roman</vt:lpstr>
      <vt:lpstr>Volicy Bulletin Board Thesis by Slidesgo</vt:lpstr>
      <vt:lpstr>6_Office Theme</vt:lpstr>
      <vt:lpstr>  BÀI 27: CHUYỆN QUẢ BẦU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STD_DELL</cp:lastModifiedBy>
  <cp:revision>106</cp:revision>
  <dcterms:created xsi:type="dcterms:W3CDTF">2021-06-19T10:18:58Z</dcterms:created>
  <dcterms:modified xsi:type="dcterms:W3CDTF">2026-04-29T01:52:37Z</dcterms:modified>
</cp:coreProperties>
</file>