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3" r:id="rId2"/>
    <p:sldId id="300" r:id="rId3"/>
    <p:sldId id="301" r:id="rId4"/>
    <p:sldId id="302" r:id="rId5"/>
    <p:sldId id="304" r:id="rId6"/>
    <p:sldId id="305" r:id="rId7"/>
    <p:sldId id="306" r:id="rId8"/>
    <p:sldId id="30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CB339-7D5D-404D-A990-DBA6D5D6EBDD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66DF7-84C4-4117-994B-14FB09DF4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25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9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40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" y="4610951"/>
            <a:ext cx="9144011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39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47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0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78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1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4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98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4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5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">
            <a:extLst>
              <a:ext uri="{FF2B5EF4-FFF2-40B4-BE49-F238E27FC236}">
                <a16:creationId xmlns:a16="http://schemas.microsoft.com/office/drawing/2014/main" id="{BD333376-3168-4EB6-B623-DE04C657EEED}"/>
              </a:ext>
            </a:extLst>
          </p:cNvPr>
          <p:cNvGrpSpPr/>
          <p:nvPr/>
        </p:nvGrpSpPr>
        <p:grpSpPr>
          <a:xfrm>
            <a:off x="388712" y="3276989"/>
            <a:ext cx="8717123" cy="3581011"/>
            <a:chOff x="-53293" y="2190760"/>
            <a:chExt cx="9211855" cy="2951064"/>
          </a:xfrm>
        </p:grpSpPr>
        <p:pic>
          <p:nvPicPr>
            <p:cNvPr id="5" name="10">
              <a:extLst>
                <a:ext uri="{FF2B5EF4-FFF2-40B4-BE49-F238E27FC236}">
                  <a16:creationId xmlns:a16="http://schemas.microsoft.com/office/drawing/2014/main" id="{B755A9DE-9830-40BF-AABA-9875FA1365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4248310" y="3185627"/>
              <a:ext cx="4910252" cy="1956197"/>
            </a:xfrm>
            <a:prstGeom prst="rect">
              <a:avLst/>
            </a:prstGeom>
          </p:spPr>
        </p:pic>
        <p:pic>
          <p:nvPicPr>
            <p:cNvPr id="6" name="13">
              <a:extLst>
                <a:ext uri="{FF2B5EF4-FFF2-40B4-BE49-F238E27FC236}">
                  <a16:creationId xmlns:a16="http://schemas.microsoft.com/office/drawing/2014/main" id="{6C4BD8BE-0256-4D27-8180-A7E8F6C569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6016" y="2190760"/>
              <a:ext cx="3208926" cy="2720031"/>
            </a:xfrm>
            <a:prstGeom prst="rect">
              <a:avLst/>
            </a:prstGeom>
          </p:spPr>
        </p:pic>
        <p:pic>
          <p:nvPicPr>
            <p:cNvPr id="9" name="16">
              <a:extLst>
                <a:ext uri="{FF2B5EF4-FFF2-40B4-BE49-F238E27FC236}">
                  <a16:creationId xmlns:a16="http://schemas.microsoft.com/office/drawing/2014/main" id="{1C55FC79-E88A-4078-88E9-9D07C64DF6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-53293" y="3185627"/>
              <a:ext cx="4910252" cy="1956197"/>
            </a:xfrm>
            <a:prstGeom prst="rect">
              <a:avLst/>
            </a:prstGeom>
          </p:spPr>
        </p:pic>
      </p:grpSp>
      <p:grpSp>
        <p:nvGrpSpPr>
          <p:cNvPr id="10" name="14">
            <a:extLst>
              <a:ext uri="{FF2B5EF4-FFF2-40B4-BE49-F238E27FC236}">
                <a16:creationId xmlns:a16="http://schemas.microsoft.com/office/drawing/2014/main" id="{2186EBBF-DC48-4AB5-A27A-424B0FCE2637}"/>
              </a:ext>
            </a:extLst>
          </p:cNvPr>
          <p:cNvGrpSpPr/>
          <p:nvPr/>
        </p:nvGrpSpPr>
        <p:grpSpPr>
          <a:xfrm>
            <a:off x="2123729" y="1655171"/>
            <a:ext cx="4824536" cy="1845837"/>
            <a:chOff x="2118480" y="1316166"/>
            <a:chExt cx="1512168" cy="1512168"/>
          </a:xfrm>
        </p:grpSpPr>
        <p:sp>
          <p:nvSpPr>
            <p:cNvPr id="11" name="15">
              <a:extLst>
                <a:ext uri="{FF2B5EF4-FFF2-40B4-BE49-F238E27FC236}">
                  <a16:creationId xmlns:a16="http://schemas.microsoft.com/office/drawing/2014/main" id="{FFCE2733-9D26-4ECD-A649-B3252E89DC75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CD266F93-4930-44EE-B40F-F068D42EC517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983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72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kumimoji="0" lang="en-US" altLang="zh-CN" sz="72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3 </a:t>
              </a:r>
              <a:endParaRPr kumimoji="0" lang="zh-CN" altLang="en-US" sz="72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oogle Shape;184;p27">
            <a:extLst>
              <a:ext uri="{FF2B5EF4-FFF2-40B4-BE49-F238E27FC236}">
                <a16:creationId xmlns:a16="http://schemas.microsoft.com/office/drawing/2014/main" id="{296284C8-C3CC-4013-AE86-992F55FEE26F}"/>
              </a:ext>
            </a:extLst>
          </p:cNvPr>
          <p:cNvGrpSpPr/>
          <p:nvPr/>
        </p:nvGrpSpPr>
        <p:grpSpPr>
          <a:xfrm>
            <a:off x="270239" y="484039"/>
            <a:ext cx="203147" cy="401596"/>
            <a:chOff x="4508863" y="1528200"/>
            <a:chExt cx="318850" cy="472800"/>
          </a:xfrm>
        </p:grpSpPr>
        <p:sp>
          <p:nvSpPr>
            <p:cNvPr id="15" name="Google Shape;185;p27">
              <a:extLst>
                <a:ext uri="{FF2B5EF4-FFF2-40B4-BE49-F238E27FC236}">
                  <a16:creationId xmlns:a16="http://schemas.microsoft.com/office/drawing/2014/main" id="{E3450E67-756F-4187-83E2-9BED73A56B52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186;p27">
              <a:extLst>
                <a:ext uri="{FF2B5EF4-FFF2-40B4-BE49-F238E27FC236}">
                  <a16:creationId xmlns:a16="http://schemas.microsoft.com/office/drawing/2014/main" id="{A3E60FBA-8D0E-4685-84D4-F5237D69E480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87;p27">
              <a:extLst>
                <a:ext uri="{FF2B5EF4-FFF2-40B4-BE49-F238E27FC236}">
                  <a16:creationId xmlns:a16="http://schemas.microsoft.com/office/drawing/2014/main" id="{A8BA561C-92AF-4BC4-A5F5-824D8B4A8DE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188;p27">
              <a:extLst>
                <a:ext uri="{FF2B5EF4-FFF2-40B4-BE49-F238E27FC236}">
                  <a16:creationId xmlns:a16="http://schemas.microsoft.com/office/drawing/2014/main" id="{547E6AE1-6722-4104-B638-2F3832D85503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9" name="Google Shape;189;p27">
            <a:extLst>
              <a:ext uri="{FF2B5EF4-FFF2-40B4-BE49-F238E27FC236}">
                <a16:creationId xmlns:a16="http://schemas.microsoft.com/office/drawing/2014/main" id="{A011E6E7-BBCE-4434-BF9D-52DC0EDDE6D3}"/>
              </a:ext>
            </a:extLst>
          </p:cNvPr>
          <p:cNvGrpSpPr/>
          <p:nvPr/>
        </p:nvGrpSpPr>
        <p:grpSpPr>
          <a:xfrm>
            <a:off x="554380" y="567004"/>
            <a:ext cx="203147" cy="401596"/>
            <a:chOff x="4508863" y="1528200"/>
            <a:chExt cx="318850" cy="472800"/>
          </a:xfrm>
        </p:grpSpPr>
        <p:sp>
          <p:nvSpPr>
            <p:cNvPr id="20" name="Google Shape;190;p27">
              <a:extLst>
                <a:ext uri="{FF2B5EF4-FFF2-40B4-BE49-F238E27FC236}">
                  <a16:creationId xmlns:a16="http://schemas.microsoft.com/office/drawing/2014/main" id="{6C250F97-3D87-4E54-A6E5-F27C4C7BBCF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191;p27">
              <a:extLst>
                <a:ext uri="{FF2B5EF4-FFF2-40B4-BE49-F238E27FC236}">
                  <a16:creationId xmlns:a16="http://schemas.microsoft.com/office/drawing/2014/main" id="{4B3A9B0B-3679-4DB6-A9B2-BA3CA8CA86EB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192;p27">
              <a:extLst>
                <a:ext uri="{FF2B5EF4-FFF2-40B4-BE49-F238E27FC236}">
                  <a16:creationId xmlns:a16="http://schemas.microsoft.com/office/drawing/2014/main" id="{25963231-BE4B-4465-9620-DF420D30A12D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193;p27">
              <a:extLst>
                <a:ext uri="{FF2B5EF4-FFF2-40B4-BE49-F238E27FC236}">
                  <a16:creationId xmlns:a16="http://schemas.microsoft.com/office/drawing/2014/main" id="{13F072F5-26C4-4FD7-9F71-F238FE62BDA9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4" name="Google Shape;194;p27">
            <a:extLst>
              <a:ext uri="{FF2B5EF4-FFF2-40B4-BE49-F238E27FC236}">
                <a16:creationId xmlns:a16="http://schemas.microsoft.com/office/drawing/2014/main" id="{92445FE0-071C-42A4-81AF-B083FCF10405}"/>
              </a:ext>
            </a:extLst>
          </p:cNvPr>
          <p:cNvGrpSpPr/>
          <p:nvPr/>
        </p:nvGrpSpPr>
        <p:grpSpPr>
          <a:xfrm>
            <a:off x="844309" y="567004"/>
            <a:ext cx="203147" cy="401596"/>
            <a:chOff x="4508863" y="1528200"/>
            <a:chExt cx="318850" cy="472800"/>
          </a:xfrm>
        </p:grpSpPr>
        <p:sp>
          <p:nvSpPr>
            <p:cNvPr id="25" name="Google Shape;195;p27">
              <a:extLst>
                <a:ext uri="{FF2B5EF4-FFF2-40B4-BE49-F238E27FC236}">
                  <a16:creationId xmlns:a16="http://schemas.microsoft.com/office/drawing/2014/main" id="{E19979E4-5F44-41C4-9832-1A1698957EA9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196;p27">
              <a:extLst>
                <a:ext uri="{FF2B5EF4-FFF2-40B4-BE49-F238E27FC236}">
                  <a16:creationId xmlns:a16="http://schemas.microsoft.com/office/drawing/2014/main" id="{2711DE42-B6A8-4DAB-A88E-B11561F77162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197;p27">
              <a:extLst>
                <a:ext uri="{FF2B5EF4-FFF2-40B4-BE49-F238E27FC236}">
                  <a16:creationId xmlns:a16="http://schemas.microsoft.com/office/drawing/2014/main" id="{1AC73A5B-792A-48A9-9237-046F97285838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198;p27">
              <a:extLst>
                <a:ext uri="{FF2B5EF4-FFF2-40B4-BE49-F238E27FC236}">
                  <a16:creationId xmlns:a16="http://schemas.microsoft.com/office/drawing/2014/main" id="{24789395-0AE1-4300-876A-C5369F13D54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9" name="Google Shape;184;p27">
            <a:extLst>
              <a:ext uri="{FF2B5EF4-FFF2-40B4-BE49-F238E27FC236}">
                <a16:creationId xmlns:a16="http://schemas.microsoft.com/office/drawing/2014/main" id="{8708DA0F-8A47-4555-9031-09B9960A56DF}"/>
              </a:ext>
            </a:extLst>
          </p:cNvPr>
          <p:cNvGrpSpPr/>
          <p:nvPr/>
        </p:nvGrpSpPr>
        <p:grpSpPr>
          <a:xfrm>
            <a:off x="7917740" y="468686"/>
            <a:ext cx="203147" cy="401596"/>
            <a:chOff x="4508863" y="1528200"/>
            <a:chExt cx="318850" cy="472800"/>
          </a:xfrm>
        </p:grpSpPr>
        <p:sp>
          <p:nvSpPr>
            <p:cNvPr id="30" name="Google Shape;185;p27">
              <a:extLst>
                <a:ext uri="{FF2B5EF4-FFF2-40B4-BE49-F238E27FC236}">
                  <a16:creationId xmlns:a16="http://schemas.microsoft.com/office/drawing/2014/main" id="{E69EF0C0-74E5-4D5C-9C72-D7C584202F95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186;p27">
              <a:extLst>
                <a:ext uri="{FF2B5EF4-FFF2-40B4-BE49-F238E27FC236}">
                  <a16:creationId xmlns:a16="http://schemas.microsoft.com/office/drawing/2014/main" id="{1D70E6CD-B25B-450E-BB32-630F9E80B8A5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187;p27">
              <a:extLst>
                <a:ext uri="{FF2B5EF4-FFF2-40B4-BE49-F238E27FC236}">
                  <a16:creationId xmlns:a16="http://schemas.microsoft.com/office/drawing/2014/main" id="{8D7E76CA-13A2-4EE8-B62F-773AB2E446FA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188;p27">
              <a:extLst>
                <a:ext uri="{FF2B5EF4-FFF2-40B4-BE49-F238E27FC236}">
                  <a16:creationId xmlns:a16="http://schemas.microsoft.com/office/drawing/2014/main" id="{27841724-DC8A-4F3A-BA5A-A1B6FE35F377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4" name="Google Shape;189;p27">
            <a:extLst>
              <a:ext uri="{FF2B5EF4-FFF2-40B4-BE49-F238E27FC236}">
                <a16:creationId xmlns:a16="http://schemas.microsoft.com/office/drawing/2014/main" id="{1834B4BF-D115-401E-BC1E-D7EB53733046}"/>
              </a:ext>
            </a:extLst>
          </p:cNvPr>
          <p:cNvGrpSpPr/>
          <p:nvPr/>
        </p:nvGrpSpPr>
        <p:grpSpPr>
          <a:xfrm>
            <a:off x="8201881" y="551651"/>
            <a:ext cx="203147" cy="401596"/>
            <a:chOff x="4508863" y="1528200"/>
            <a:chExt cx="318850" cy="472800"/>
          </a:xfrm>
        </p:grpSpPr>
        <p:sp>
          <p:nvSpPr>
            <p:cNvPr id="35" name="Google Shape;190;p27">
              <a:extLst>
                <a:ext uri="{FF2B5EF4-FFF2-40B4-BE49-F238E27FC236}">
                  <a16:creationId xmlns:a16="http://schemas.microsoft.com/office/drawing/2014/main" id="{54BE4E9A-9BB4-482B-8C59-3506884FB0A7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191;p27">
              <a:extLst>
                <a:ext uri="{FF2B5EF4-FFF2-40B4-BE49-F238E27FC236}">
                  <a16:creationId xmlns:a16="http://schemas.microsoft.com/office/drawing/2014/main" id="{738D0774-2B98-47EF-8C0A-8335037C634D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192;p27">
              <a:extLst>
                <a:ext uri="{FF2B5EF4-FFF2-40B4-BE49-F238E27FC236}">
                  <a16:creationId xmlns:a16="http://schemas.microsoft.com/office/drawing/2014/main" id="{1DD5D671-3B39-4BC0-870F-5FA6B7A621A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193;p27">
              <a:extLst>
                <a:ext uri="{FF2B5EF4-FFF2-40B4-BE49-F238E27FC236}">
                  <a16:creationId xmlns:a16="http://schemas.microsoft.com/office/drawing/2014/main" id="{289C60C4-B9B0-445F-84E9-5F507E03031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9" name="Google Shape;194;p27">
            <a:extLst>
              <a:ext uri="{FF2B5EF4-FFF2-40B4-BE49-F238E27FC236}">
                <a16:creationId xmlns:a16="http://schemas.microsoft.com/office/drawing/2014/main" id="{EF574D76-EC8B-487E-9460-C9D589A74963}"/>
              </a:ext>
            </a:extLst>
          </p:cNvPr>
          <p:cNvGrpSpPr/>
          <p:nvPr/>
        </p:nvGrpSpPr>
        <p:grpSpPr>
          <a:xfrm>
            <a:off x="8491810" y="551651"/>
            <a:ext cx="203147" cy="401596"/>
            <a:chOff x="4508863" y="1528200"/>
            <a:chExt cx="318850" cy="472800"/>
          </a:xfrm>
        </p:grpSpPr>
        <p:sp>
          <p:nvSpPr>
            <p:cNvPr id="40" name="Google Shape;195;p27">
              <a:extLst>
                <a:ext uri="{FF2B5EF4-FFF2-40B4-BE49-F238E27FC236}">
                  <a16:creationId xmlns:a16="http://schemas.microsoft.com/office/drawing/2014/main" id="{C645E67E-932F-4BC6-A9AA-DEDEC412133B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196;p27">
              <a:extLst>
                <a:ext uri="{FF2B5EF4-FFF2-40B4-BE49-F238E27FC236}">
                  <a16:creationId xmlns:a16="http://schemas.microsoft.com/office/drawing/2014/main" id="{630F30C7-4427-4AFE-BC63-519F543CF7D3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197;p27">
              <a:extLst>
                <a:ext uri="{FF2B5EF4-FFF2-40B4-BE49-F238E27FC236}">
                  <a16:creationId xmlns:a16="http://schemas.microsoft.com/office/drawing/2014/main" id="{681A5094-5669-4E4F-8D52-44A78F89B409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198;p27">
              <a:extLst>
                <a:ext uri="{FF2B5EF4-FFF2-40B4-BE49-F238E27FC236}">
                  <a16:creationId xmlns:a16="http://schemas.microsoft.com/office/drawing/2014/main" id="{C99EF8C0-0B5A-4C3F-8D23-95CFE63E428E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5F50F907-C6BA-4380-9188-2A5EA79C8B5D}"/>
              </a:ext>
            </a:extLst>
          </p:cNvPr>
          <p:cNvSpPr txBox="1"/>
          <p:nvPr/>
        </p:nvSpPr>
        <p:spPr>
          <a:xfrm>
            <a:off x="-301" y="232576"/>
            <a:ext cx="89612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28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KHÁM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PHÁ ĐÁY BIỂN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Ở TRƯỜNG SA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709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58DFBD-8F9B-4BDF-9573-262585968152}"/>
              </a:ext>
            </a:extLst>
          </p:cNvPr>
          <p:cNvSpPr txBox="1"/>
          <p:nvPr/>
        </p:nvSpPr>
        <p:spPr>
          <a:xfrm>
            <a:off x="467544" y="1374592"/>
            <a:ext cx="8136904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Nghe –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</a:t>
            </a: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 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800" b="1" dirty="0">
              <a:solidFill>
                <a:schemeClr val="bg2">
                  <a:lumMod val="25000"/>
                </a:schemeClr>
              </a:solidFill>
              <a:latin typeface="HP001 4 hàng" panose="020B060305030202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185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7E2E49-0B57-4E56-9DBD-16D722ABC716}"/>
              </a:ext>
            </a:extLst>
          </p:cNvPr>
          <p:cNvSpPr txBox="1"/>
          <p:nvPr/>
        </p:nvSpPr>
        <p:spPr>
          <a:xfrm>
            <a:off x="611560" y="1196752"/>
            <a:ext cx="784887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Nghe –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</a:t>
            </a: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0070C0"/>
                </a:solidFill>
                <a:latin typeface="HP001 4 hàng" panose="020B0603050302020204" pitchFamily="34" charset="0"/>
              </a:rPr>
              <a:t>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rường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879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BADE442-949D-4253-817B-622884C385C0}"/>
              </a:ext>
            </a:extLst>
          </p:cNvPr>
          <p:cNvSpPr/>
          <p:nvPr/>
        </p:nvSpPr>
        <p:spPr>
          <a:xfrm>
            <a:off x="2555408" y="597876"/>
            <a:ext cx="4937873" cy="950274"/>
          </a:xfrm>
          <a:prstGeom prst="roundRect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186EC2-4184-410B-92F6-C920D38F752F}"/>
              </a:ext>
            </a:extLst>
          </p:cNvPr>
          <p:cNvSpPr/>
          <p:nvPr/>
        </p:nvSpPr>
        <p:spPr>
          <a:xfrm>
            <a:off x="3717937" y="2045421"/>
            <a:ext cx="18678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rỡ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2E0ED9-A335-468D-BE82-29FFC89BC036}"/>
              </a:ext>
            </a:extLst>
          </p:cNvPr>
          <p:cNvSpPr/>
          <p:nvPr/>
        </p:nvSpPr>
        <p:spPr>
          <a:xfrm>
            <a:off x="3706105" y="3493415"/>
            <a:ext cx="21916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dày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2D0F4D-78CB-446E-A8FB-828238B8D831}"/>
              </a:ext>
            </a:extLst>
          </p:cNvPr>
          <p:cNvSpPr/>
          <p:nvPr/>
        </p:nvSpPr>
        <p:spPr>
          <a:xfrm>
            <a:off x="3699032" y="4209998"/>
            <a:ext cx="26597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thảm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A93A89-AE4A-482F-A5AA-9814F6DBB579}"/>
              </a:ext>
            </a:extLst>
          </p:cNvPr>
          <p:cNvSpPr/>
          <p:nvPr/>
        </p:nvSpPr>
        <p:spPr>
          <a:xfrm>
            <a:off x="3696480" y="4960659"/>
            <a:ext cx="26003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vỉa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san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hô</a:t>
            </a:r>
            <a:endParaRPr lang="en-US" sz="4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6706CD-98A8-4262-ABB2-E3478CAB1AD6}"/>
              </a:ext>
            </a:extLst>
          </p:cNvPr>
          <p:cNvSpPr/>
          <p:nvPr/>
        </p:nvSpPr>
        <p:spPr>
          <a:xfrm>
            <a:off x="3694494" y="2034903"/>
            <a:ext cx="18678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ực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ỡ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3FE375-2C1B-414B-AABD-32A0B6ABA3DF}"/>
              </a:ext>
            </a:extLst>
          </p:cNvPr>
          <p:cNvSpPr/>
          <p:nvPr/>
        </p:nvSpPr>
        <p:spPr>
          <a:xfrm>
            <a:off x="3717937" y="2742754"/>
            <a:ext cx="28488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trăm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E59076-DCA8-4333-A42C-2B7DDF562FE2}"/>
              </a:ext>
            </a:extLst>
          </p:cNvPr>
          <p:cNvSpPr/>
          <p:nvPr/>
        </p:nvSpPr>
        <p:spPr>
          <a:xfrm>
            <a:off x="3706104" y="3509412"/>
            <a:ext cx="21916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dày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ặc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409036-6726-4488-9617-395AFD3997EF}"/>
              </a:ext>
            </a:extLst>
          </p:cNvPr>
          <p:cNvSpPr/>
          <p:nvPr/>
        </p:nvSpPr>
        <p:spPr>
          <a:xfrm>
            <a:off x="3694494" y="4202799"/>
            <a:ext cx="26597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thảm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342362B-0470-4651-969B-A243C3EDD173}"/>
              </a:ext>
            </a:extLst>
          </p:cNvPr>
          <p:cNvSpPr/>
          <p:nvPr/>
        </p:nvSpPr>
        <p:spPr>
          <a:xfrm>
            <a:off x="3694500" y="4958402"/>
            <a:ext cx="273126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ỉa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hô</a:t>
            </a:r>
            <a:endParaRPr lang="en-US" sz="4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23CCC-D9B7-4910-82DC-F68B213B8F5E}"/>
              </a:ext>
            </a:extLst>
          </p:cNvPr>
          <p:cNvSpPr/>
          <p:nvPr/>
        </p:nvSpPr>
        <p:spPr>
          <a:xfrm>
            <a:off x="3717937" y="2751934"/>
            <a:ext cx="28488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àng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ăm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3212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1E0F07-31DA-435E-9C27-7B08FBDC662B}"/>
              </a:ext>
            </a:extLst>
          </p:cNvPr>
          <p:cNvSpPr txBox="1"/>
          <p:nvPr/>
        </p:nvSpPr>
        <p:spPr>
          <a:xfrm>
            <a:off x="467544" y="1374592"/>
            <a:ext cx="792088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Nghe –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</a:t>
            </a: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 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800" b="1" dirty="0">
              <a:solidFill>
                <a:schemeClr val="bg2">
                  <a:lumMod val="25000"/>
                </a:schemeClr>
              </a:solidFill>
              <a:latin typeface="HP001 4 hàng" panose="020B0603050302020204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42738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14E0B55-C3B3-4BF6-8ECB-E1F4925E1247}"/>
              </a:ext>
            </a:extLst>
          </p:cNvPr>
          <p:cNvSpPr/>
          <p:nvPr/>
        </p:nvSpPr>
        <p:spPr>
          <a:xfrm>
            <a:off x="3491880" y="404664"/>
            <a:ext cx="2467626" cy="871156"/>
          </a:xfrm>
          <a:prstGeom prst="roundRect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44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62DE0D-CC13-4F39-8E97-9285A0BE9593}"/>
              </a:ext>
            </a:extLst>
          </p:cNvPr>
          <p:cNvSpPr/>
          <p:nvPr/>
        </p:nvSpPr>
        <p:spPr>
          <a:xfrm>
            <a:off x="488860" y="1484784"/>
            <a:ext cx="86469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400" dirty="0">
                <a:solidFill>
                  <a:srgbClr val="0000FF"/>
                </a:solidFill>
                <a:latin typeface="+mj-lt"/>
              </a:rPr>
              <a:t>2. Chọn </a:t>
            </a:r>
            <a:r>
              <a:rPr lang="vi-VN" sz="4400" i="1" dirty="0">
                <a:solidFill>
                  <a:srgbClr val="FF0000"/>
                </a:solidFill>
                <a:latin typeface="+mj-lt"/>
              </a:rPr>
              <a:t>it </a:t>
            </a:r>
            <a:r>
              <a:rPr lang="vi-VN" sz="4400" dirty="0">
                <a:solidFill>
                  <a:srgbClr val="0000FF"/>
                </a:solidFill>
                <a:latin typeface="+mj-lt"/>
              </a:rPr>
              <a:t>hoặc </a:t>
            </a:r>
            <a:r>
              <a:rPr lang="vi-VN" sz="4400" i="1" dirty="0">
                <a:solidFill>
                  <a:srgbClr val="FF0000"/>
                </a:solidFill>
                <a:latin typeface="+mj-lt"/>
              </a:rPr>
              <a:t>uyt</a:t>
            </a:r>
            <a:r>
              <a:rPr lang="vi-VN" sz="4400" dirty="0">
                <a:solidFill>
                  <a:srgbClr val="0000FF"/>
                </a:solidFill>
                <a:latin typeface="+mj-lt"/>
              </a:rPr>
              <a:t> thay cho ô vuông.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D8595C-6F57-404C-A649-2A81DE5C0123}"/>
              </a:ext>
            </a:extLst>
          </p:cNvPr>
          <p:cNvSpPr txBox="1"/>
          <p:nvPr/>
        </p:nvSpPr>
        <p:spPr>
          <a:xfrm>
            <a:off x="827584" y="2690336"/>
            <a:ext cx="75608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+mj-lt"/>
              </a:rPr>
              <a:t>     </a:t>
            </a:r>
            <a:r>
              <a:rPr lang="vi-VN" sz="3600" dirty="0">
                <a:latin typeface="+mj-lt"/>
              </a:rPr>
              <a:t>a. Chú mực ống cứ thấy kẻ lạ là phun mực đen k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ịt</a:t>
            </a:r>
            <a:r>
              <a:rPr lang="vi-VN" sz="3600" dirty="0">
                <a:latin typeface="+mj-lt"/>
              </a:rPr>
              <a:t> </a:t>
            </a:r>
            <a:r>
              <a:rPr lang="en-US" sz="3600" dirty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cả một vùng nước xanh.</a:t>
            </a:r>
          </a:p>
          <a:p>
            <a:r>
              <a:rPr lang="en-US" sz="3600" dirty="0">
                <a:latin typeface="+mj-lt"/>
              </a:rPr>
              <a:t>     </a:t>
            </a:r>
            <a:r>
              <a:rPr lang="vi-VN" sz="3600" dirty="0">
                <a:latin typeface="+mj-lt"/>
              </a:rPr>
              <a:t>b. Tàu ngầm trông như chiếc xe b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uýt</a:t>
            </a:r>
            <a:r>
              <a:rPr lang="vi-VN" sz="3600" dirty="0">
                <a:latin typeface="+mj-lt"/>
              </a:rPr>
              <a:t> chạy dưới đáy đại dương.</a:t>
            </a:r>
          </a:p>
          <a:p>
            <a:r>
              <a:rPr lang="en-US" sz="3600" dirty="0">
                <a:latin typeface="+mj-lt"/>
              </a:rPr>
              <a:t>     </a:t>
            </a:r>
            <a:r>
              <a:rPr lang="vi-VN" sz="3600" dirty="0">
                <a:latin typeface="+mj-lt"/>
              </a:rPr>
              <a:t>c. Cậu bé vừa đi vừa h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uýt 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600" dirty="0">
                <a:latin typeface="+mj-lt"/>
              </a:rPr>
              <a:t>sáo.</a:t>
            </a:r>
            <a:endParaRPr lang="en-US" sz="3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C55517-E53C-4737-855E-FB0D986169CB}"/>
              </a:ext>
            </a:extLst>
          </p:cNvPr>
          <p:cNvSpPr/>
          <p:nvPr/>
        </p:nvSpPr>
        <p:spPr>
          <a:xfrm>
            <a:off x="2915816" y="3356992"/>
            <a:ext cx="216024" cy="413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CED160-0191-4EDD-A52C-506FB77D8199}"/>
              </a:ext>
            </a:extLst>
          </p:cNvPr>
          <p:cNvSpPr/>
          <p:nvPr/>
        </p:nvSpPr>
        <p:spPr>
          <a:xfrm>
            <a:off x="7596336" y="4005064"/>
            <a:ext cx="591621" cy="413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8A8E25-3072-42DC-A35B-D8D6987980B8}"/>
              </a:ext>
            </a:extLst>
          </p:cNvPr>
          <p:cNvSpPr/>
          <p:nvPr/>
        </p:nvSpPr>
        <p:spPr>
          <a:xfrm>
            <a:off x="5593746" y="4959330"/>
            <a:ext cx="731520" cy="413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1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FE3C88-0633-4F90-9FDF-BECA83D8A3C0}"/>
              </a:ext>
            </a:extLst>
          </p:cNvPr>
          <p:cNvSpPr txBox="1"/>
          <p:nvPr/>
        </p:nvSpPr>
        <p:spPr>
          <a:xfrm>
            <a:off x="395536" y="905232"/>
            <a:ext cx="856895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>
                <a:solidFill>
                  <a:srgbClr val="0000FF"/>
                </a:solidFill>
                <a:latin typeface="+mj-lt"/>
              </a:rPr>
              <a:t>3. Chọn a hoặc b.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a. Tìm tiếng chứa </a:t>
            </a:r>
            <a:r>
              <a:rPr lang="vi-VN" sz="2800" i="1" dirty="0">
                <a:solidFill>
                  <a:srgbClr val="FF0000"/>
                </a:solidFill>
                <a:latin typeface="+mj-lt"/>
              </a:rPr>
              <a:t>iêu</a:t>
            </a:r>
            <a:r>
              <a:rPr lang="vi-VN" sz="2800" dirty="0">
                <a:latin typeface="+mj-lt"/>
              </a:rPr>
              <a:t> hoặc </a:t>
            </a:r>
            <a:r>
              <a:rPr lang="vi-VN" sz="2800" i="1" dirty="0">
                <a:solidFill>
                  <a:srgbClr val="FF0000"/>
                </a:solidFill>
                <a:latin typeface="+mj-lt"/>
              </a:rPr>
              <a:t>ươu</a:t>
            </a:r>
            <a:r>
              <a:rPr lang="vi-VN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dirty="0">
                <a:latin typeface="+mj-lt"/>
              </a:rPr>
              <a:t>thay cho ô vuông.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+mj-lt"/>
              </a:rPr>
              <a:t>       </a:t>
            </a:r>
            <a:r>
              <a:rPr lang="vi-VN" sz="2800" dirty="0">
                <a:latin typeface="+mj-lt"/>
              </a:rPr>
              <a:t>- Ốc       </a:t>
            </a:r>
            <a:r>
              <a:rPr lang="en-US" sz="2800" dirty="0">
                <a:latin typeface="+mj-lt"/>
              </a:rPr>
              <a:t>     </a:t>
            </a:r>
            <a:r>
              <a:rPr lang="vi-VN" sz="2800" dirty="0">
                <a:latin typeface="+mj-lt"/>
              </a:rPr>
              <a:t>sống trong ruộng lúa.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+mj-lt"/>
              </a:rPr>
              <a:t>       </a:t>
            </a:r>
            <a:r>
              <a:rPr lang="vi-VN" sz="2800" dirty="0">
                <a:latin typeface="+mj-lt"/>
              </a:rPr>
              <a:t>- Hội thi thả</a:t>
            </a:r>
            <a:r>
              <a:rPr lang="en-US" sz="2800" dirty="0">
                <a:latin typeface="+mj-lt"/>
              </a:rPr>
              <a:t> 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vi-VN" sz="2800" dirty="0">
                <a:latin typeface="+mj-lt"/>
              </a:rPr>
              <a:t> được tổ chức trên bãi biển.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FAA856-5854-44F4-B14A-D3A7AF4E0D8B}"/>
              </a:ext>
            </a:extLst>
          </p:cNvPr>
          <p:cNvSpPr txBox="1"/>
          <p:nvPr/>
        </p:nvSpPr>
        <p:spPr>
          <a:xfrm>
            <a:off x="1691680" y="234888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bươu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56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CBAF0684-A246-4764-80C1-4C2AB6B3F8E3}"/>
              </a:ext>
            </a:extLst>
          </p:cNvPr>
          <p:cNvSpPr txBox="1"/>
          <p:nvPr/>
        </p:nvSpPr>
        <p:spPr>
          <a:xfrm>
            <a:off x="467544" y="692696"/>
            <a:ext cx="81369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24AFCE9-1CDF-4B16-B876-E7426CF3A1D7}"/>
              </a:ext>
            </a:extLst>
          </p:cNvPr>
          <p:cNvSpPr txBox="1">
            <a:spLocks/>
          </p:cNvSpPr>
          <p:nvPr/>
        </p:nvSpPr>
        <p:spPr>
          <a:xfrm>
            <a:off x="251520" y="534153"/>
            <a:ext cx="8712968" cy="193744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4000" dirty="0">
                <a:solidFill>
                  <a:srgbClr val="0000FF"/>
                </a:solidFill>
              </a:rPr>
              <a:t>3. Chọn a hoặc b.</a:t>
            </a:r>
            <a:br>
              <a:rPr lang="en-US" sz="4000" dirty="0">
                <a:solidFill>
                  <a:srgbClr val="0000FF"/>
                </a:solidFill>
              </a:rPr>
            </a:b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Tìm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tiếng chứa </a:t>
            </a:r>
            <a:r>
              <a:rPr lang="vi-VN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hoặc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Content Placeholder 7">
            <a:extLst>
              <a:ext uri="{FF2B5EF4-FFF2-40B4-BE49-F238E27FC236}">
                <a16:creationId xmlns:a16="http://schemas.microsoft.com/office/drawing/2014/main" id="{D1D5A890-6B57-4DF1-90CE-F1EAAE4EB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8440"/>
            <a:ext cx="9036496" cy="35584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6FDDC7B-0FCF-4B4C-969E-473CAE3CC884}"/>
              </a:ext>
            </a:extLst>
          </p:cNvPr>
          <p:cNvSpPr txBox="1"/>
          <p:nvPr/>
        </p:nvSpPr>
        <p:spPr>
          <a:xfrm>
            <a:off x="914401" y="5600560"/>
            <a:ext cx="1729211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583C2A-78AC-4253-BCE5-F3328BD29379}"/>
              </a:ext>
            </a:extLst>
          </p:cNvPr>
          <p:cNvSpPr txBox="1"/>
          <p:nvPr/>
        </p:nvSpPr>
        <p:spPr>
          <a:xfrm>
            <a:off x="2952727" y="5618465"/>
            <a:ext cx="1655277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pin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59BE40-2B59-449A-9547-CD21E3B1EF25}"/>
              </a:ext>
            </a:extLst>
          </p:cNvPr>
          <p:cNvSpPr txBox="1"/>
          <p:nvPr/>
        </p:nvSpPr>
        <p:spPr>
          <a:xfrm>
            <a:off x="5056929" y="5600558"/>
            <a:ext cx="1566249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163B0C-F146-4055-A1B8-813408499C2E}"/>
              </a:ext>
            </a:extLst>
          </p:cNvPr>
          <p:cNvSpPr txBox="1"/>
          <p:nvPr/>
        </p:nvSpPr>
        <p:spPr>
          <a:xfrm>
            <a:off x="7072103" y="5518973"/>
            <a:ext cx="1812203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457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376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STD_DELL</cp:lastModifiedBy>
  <cp:revision>41</cp:revision>
  <dcterms:created xsi:type="dcterms:W3CDTF">2021-07-09T06:30:31Z</dcterms:created>
  <dcterms:modified xsi:type="dcterms:W3CDTF">2026-04-29T01:46:57Z</dcterms:modified>
</cp:coreProperties>
</file>