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537" r:id="rId2"/>
    <p:sldId id="538" r:id="rId3"/>
    <p:sldId id="536" r:id="rId4"/>
    <p:sldId id="539" r:id="rId5"/>
    <p:sldId id="540" r:id="rId6"/>
    <p:sldId id="5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8" r:id="rId9"/>
    <p:sldLayoutId id="2147483679" r:id="rId10"/>
    <p:sldLayoutId id="2147483680" r:id="rId11"/>
    <p:sldLayoutId id="2147483681" r:id="rId12"/>
    <p:sldLayoutId id="2147483683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1" y="2747061"/>
            <a:ext cx="10441092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“Chuyện quả bầu”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90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STD_DELL</cp:lastModifiedBy>
  <cp:revision>106</cp:revision>
  <dcterms:created xsi:type="dcterms:W3CDTF">2021-06-19T10:18:58Z</dcterms:created>
  <dcterms:modified xsi:type="dcterms:W3CDTF">2026-04-29T01:53:10Z</dcterms:modified>
</cp:coreProperties>
</file>