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14" r:id="rId2"/>
    <p:sldId id="315" r:id="rId3"/>
    <p:sldId id="316" r:id="rId4"/>
    <p:sldId id="318" r:id="rId5"/>
    <p:sldId id="317" r:id="rId6"/>
    <p:sldId id="31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42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CB339-7D5D-404D-A990-DBA6D5D6EBDD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266DF7-84C4-4117-994B-14FB09DF4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925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090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74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4408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111"/>
          <a:stretch>
            <a:fillRect/>
          </a:stretch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pic>
        <p:nvPicPr>
          <p:cNvPr id="19" name="图片 1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" y="4610951"/>
            <a:ext cx="9144011" cy="224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7396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147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507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978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015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746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898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941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766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614DF-D5FA-44FD-8D53-1FA84DE0A0A8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1C065-D557-4F1C-AEF7-FF052F924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754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">
            <a:extLst>
              <a:ext uri="{FF2B5EF4-FFF2-40B4-BE49-F238E27FC236}">
                <a16:creationId xmlns:a16="http://schemas.microsoft.com/office/drawing/2014/main" id="{ED8BBF7A-434D-40C3-8F7A-31C3100D7584}"/>
              </a:ext>
            </a:extLst>
          </p:cNvPr>
          <p:cNvGrpSpPr/>
          <p:nvPr/>
        </p:nvGrpSpPr>
        <p:grpSpPr>
          <a:xfrm>
            <a:off x="388712" y="3276989"/>
            <a:ext cx="8717123" cy="3581011"/>
            <a:chOff x="-53293" y="2190760"/>
            <a:chExt cx="9211855" cy="2951064"/>
          </a:xfrm>
        </p:grpSpPr>
        <p:pic>
          <p:nvPicPr>
            <p:cNvPr id="3" name="10">
              <a:extLst>
                <a:ext uri="{FF2B5EF4-FFF2-40B4-BE49-F238E27FC236}">
                  <a16:creationId xmlns:a16="http://schemas.microsoft.com/office/drawing/2014/main" id="{35962907-3792-4E3D-8A9E-6DC8E98BAB1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/>
            <a:stretch>
              <a:fillRect/>
            </a:stretch>
          </p:blipFill>
          <p:spPr>
            <a:xfrm>
              <a:off x="4248310" y="3185627"/>
              <a:ext cx="4910252" cy="1956197"/>
            </a:xfrm>
            <a:prstGeom prst="rect">
              <a:avLst/>
            </a:prstGeom>
          </p:spPr>
        </p:pic>
        <p:pic>
          <p:nvPicPr>
            <p:cNvPr id="4" name="13">
              <a:extLst>
                <a:ext uri="{FF2B5EF4-FFF2-40B4-BE49-F238E27FC236}">
                  <a16:creationId xmlns:a16="http://schemas.microsoft.com/office/drawing/2014/main" id="{88F29648-0FBE-4A08-A93E-3969C3DCEF2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36016" y="2190760"/>
              <a:ext cx="3208926" cy="2720031"/>
            </a:xfrm>
            <a:prstGeom prst="rect">
              <a:avLst/>
            </a:prstGeom>
          </p:spPr>
        </p:pic>
        <p:pic>
          <p:nvPicPr>
            <p:cNvPr id="5" name="16">
              <a:extLst>
                <a:ext uri="{FF2B5EF4-FFF2-40B4-BE49-F238E27FC236}">
                  <a16:creationId xmlns:a16="http://schemas.microsoft.com/office/drawing/2014/main" id="{DC36736C-4E37-4604-A72B-9A146718CBC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/>
            <a:stretch>
              <a:fillRect/>
            </a:stretch>
          </p:blipFill>
          <p:spPr>
            <a:xfrm>
              <a:off x="-53293" y="3185627"/>
              <a:ext cx="4910252" cy="1956197"/>
            </a:xfrm>
            <a:prstGeom prst="rect">
              <a:avLst/>
            </a:prstGeom>
          </p:spPr>
        </p:pic>
      </p:grpSp>
      <p:grpSp>
        <p:nvGrpSpPr>
          <p:cNvPr id="6" name="14">
            <a:extLst>
              <a:ext uri="{FF2B5EF4-FFF2-40B4-BE49-F238E27FC236}">
                <a16:creationId xmlns:a16="http://schemas.microsoft.com/office/drawing/2014/main" id="{0916D4B3-47F0-4582-ABB3-629E427C549A}"/>
              </a:ext>
            </a:extLst>
          </p:cNvPr>
          <p:cNvGrpSpPr/>
          <p:nvPr/>
        </p:nvGrpSpPr>
        <p:grpSpPr>
          <a:xfrm>
            <a:off x="1027911" y="1569393"/>
            <a:ext cx="7004793" cy="4342654"/>
            <a:chOff x="2118480" y="1316166"/>
            <a:chExt cx="1512168" cy="1512168"/>
          </a:xfrm>
        </p:grpSpPr>
        <p:sp>
          <p:nvSpPr>
            <p:cNvPr id="7" name="15">
              <a:extLst>
                <a:ext uri="{FF2B5EF4-FFF2-40B4-BE49-F238E27FC236}">
                  <a16:creationId xmlns:a16="http://schemas.microsoft.com/office/drawing/2014/main" id="{E461EBCB-D951-4986-BD70-D3360485E4EF}"/>
                </a:ext>
              </a:extLst>
            </p:cNvPr>
            <p:cNvSpPr/>
            <p:nvPr/>
          </p:nvSpPr>
          <p:spPr>
            <a:xfrm>
              <a:off x="2118480" y="1316166"/>
              <a:ext cx="1512168" cy="151216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3992B5"/>
                </a:solidFill>
                <a:effectLst/>
                <a:uLnTx/>
                <a:uFillTx/>
                <a:latin typeface="Calibri" panose="020F0502020204030204"/>
                <a:ea typeface="SimSun" panose="02010600030101010101" pitchFamily="2" charset="-122"/>
                <a:cs typeface="+mn-cs"/>
              </a:endParaRPr>
            </a:p>
          </p:txBody>
        </p:sp>
        <p:sp>
          <p:nvSpPr>
            <p:cNvPr id="8" name="TextBox 67">
              <a:extLst>
                <a:ext uri="{FF2B5EF4-FFF2-40B4-BE49-F238E27FC236}">
                  <a16:creationId xmlns:a16="http://schemas.microsoft.com/office/drawing/2014/main" id="{3CCF954B-6E68-4B0C-A675-8C460673FC31}"/>
                </a:ext>
              </a:extLst>
            </p:cNvPr>
            <p:cNvSpPr txBox="1"/>
            <p:nvPr/>
          </p:nvSpPr>
          <p:spPr>
            <a:xfrm>
              <a:off x="2208337" y="1556684"/>
              <a:ext cx="1378326" cy="9752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1" indent="0" algn="ctr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altLang="zh-CN" sz="4400" b="1" i="0" u="none" strike="noStrike" kern="1200" cap="none" spc="30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icrosoft YaHei" panose="020B0503020204020204" charset="-122"/>
                  <a:cs typeface="Times New Roman" panose="02020603050405020304" pitchFamily="18" charset="0"/>
                </a:rPr>
                <a:t>Tiết 239: Viết đoạn văn </a:t>
              </a:r>
            </a:p>
            <a:p>
              <a:pPr marL="0" marR="0" lvl="1" indent="0" algn="ctr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altLang="zh-CN" sz="4400" b="1" i="0" u="none" strike="noStrike" kern="1200" cap="none" spc="30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icrosoft YaHei" panose="020B0503020204020204" charset="-122"/>
                  <a:cs typeface="Times New Roman" panose="02020603050405020304" pitchFamily="18" charset="0"/>
                </a:rPr>
                <a:t>Kể về </a:t>
              </a:r>
              <a:r>
                <a:rPr kumimoji="0" lang="vi-VN" altLang="zh-CN" sz="4400" b="1" i="0" u="none" strike="noStrike" kern="1200" cap="none" spc="30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icrosoft YaHei" panose="020B0503020204020204" charset="-122"/>
                  <a:cs typeface="Times New Roman" panose="02020603050405020304" pitchFamily="18" charset="0"/>
                </a:rPr>
                <a:t>một buổi đi chơi</a:t>
              </a:r>
              <a:r>
                <a:rPr kumimoji="0" lang="en-US" altLang="zh-CN" sz="4400" b="1" i="0" u="none" strike="noStrike" kern="1200" cap="none" spc="30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icrosoft YaHei" panose="020B0503020204020204" charset="-122"/>
                  <a:cs typeface="Times New Roman" panose="02020603050405020304" pitchFamily="18" charset="0"/>
                </a:rPr>
                <a:t> </a:t>
              </a:r>
              <a:endParaRPr kumimoji="0" lang="zh-CN" altLang="en-US" sz="4400" b="1" i="0" u="none" strike="noStrike" kern="1200" cap="none" spc="3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9" name="Google Shape;184;p27">
            <a:extLst>
              <a:ext uri="{FF2B5EF4-FFF2-40B4-BE49-F238E27FC236}">
                <a16:creationId xmlns:a16="http://schemas.microsoft.com/office/drawing/2014/main" id="{90B40975-2ADD-46B1-BCA7-300A7D6C474E}"/>
              </a:ext>
            </a:extLst>
          </p:cNvPr>
          <p:cNvGrpSpPr/>
          <p:nvPr/>
        </p:nvGrpSpPr>
        <p:grpSpPr>
          <a:xfrm>
            <a:off x="270239" y="484039"/>
            <a:ext cx="203147" cy="401596"/>
            <a:chOff x="4508863" y="1528200"/>
            <a:chExt cx="318850" cy="472800"/>
          </a:xfrm>
        </p:grpSpPr>
        <p:sp>
          <p:nvSpPr>
            <p:cNvPr id="10" name="Google Shape;185;p27">
              <a:extLst>
                <a:ext uri="{FF2B5EF4-FFF2-40B4-BE49-F238E27FC236}">
                  <a16:creationId xmlns:a16="http://schemas.microsoft.com/office/drawing/2014/main" id="{9F4E2BCC-0F60-4773-A05C-01D5930684F1}"/>
                </a:ext>
              </a:extLst>
            </p:cNvPr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1" name="Google Shape;186;p27">
              <a:extLst>
                <a:ext uri="{FF2B5EF4-FFF2-40B4-BE49-F238E27FC236}">
                  <a16:creationId xmlns:a16="http://schemas.microsoft.com/office/drawing/2014/main" id="{4D4ACD62-5BC2-47B9-B306-E68ECCB92607}"/>
                </a:ext>
              </a:extLst>
            </p:cNvPr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2" name="Google Shape;187;p27">
              <a:extLst>
                <a:ext uri="{FF2B5EF4-FFF2-40B4-BE49-F238E27FC236}">
                  <a16:creationId xmlns:a16="http://schemas.microsoft.com/office/drawing/2014/main" id="{FB4CCA66-BC5C-4499-AD52-F5D0DC55B25A}"/>
                </a:ext>
              </a:extLst>
            </p:cNvPr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3" name="Google Shape;188;p27">
              <a:extLst>
                <a:ext uri="{FF2B5EF4-FFF2-40B4-BE49-F238E27FC236}">
                  <a16:creationId xmlns:a16="http://schemas.microsoft.com/office/drawing/2014/main" id="{494D9B9E-219B-4E48-A760-300F9C8A9DF5}"/>
                </a:ext>
              </a:extLst>
            </p:cNvPr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4" name="Google Shape;189;p27">
            <a:extLst>
              <a:ext uri="{FF2B5EF4-FFF2-40B4-BE49-F238E27FC236}">
                <a16:creationId xmlns:a16="http://schemas.microsoft.com/office/drawing/2014/main" id="{BBB61E91-44DF-414B-B4FC-420A45FB0834}"/>
              </a:ext>
            </a:extLst>
          </p:cNvPr>
          <p:cNvGrpSpPr/>
          <p:nvPr/>
        </p:nvGrpSpPr>
        <p:grpSpPr>
          <a:xfrm>
            <a:off x="554380" y="567004"/>
            <a:ext cx="203147" cy="401596"/>
            <a:chOff x="4508863" y="1528200"/>
            <a:chExt cx="318850" cy="472800"/>
          </a:xfrm>
        </p:grpSpPr>
        <p:sp>
          <p:nvSpPr>
            <p:cNvPr id="15" name="Google Shape;190;p27">
              <a:extLst>
                <a:ext uri="{FF2B5EF4-FFF2-40B4-BE49-F238E27FC236}">
                  <a16:creationId xmlns:a16="http://schemas.microsoft.com/office/drawing/2014/main" id="{73468710-A3BB-499A-91A0-F5DAD830063F}"/>
                </a:ext>
              </a:extLst>
            </p:cNvPr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6" name="Google Shape;191;p27">
              <a:extLst>
                <a:ext uri="{FF2B5EF4-FFF2-40B4-BE49-F238E27FC236}">
                  <a16:creationId xmlns:a16="http://schemas.microsoft.com/office/drawing/2014/main" id="{9F16F2A7-A669-45B2-B346-636F4B437EFD}"/>
                </a:ext>
              </a:extLst>
            </p:cNvPr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7" name="Google Shape;192;p27">
              <a:extLst>
                <a:ext uri="{FF2B5EF4-FFF2-40B4-BE49-F238E27FC236}">
                  <a16:creationId xmlns:a16="http://schemas.microsoft.com/office/drawing/2014/main" id="{A5363AB3-6DD4-403A-9252-9CF35126F5EE}"/>
                </a:ext>
              </a:extLst>
            </p:cNvPr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" name="Google Shape;193;p27">
              <a:extLst>
                <a:ext uri="{FF2B5EF4-FFF2-40B4-BE49-F238E27FC236}">
                  <a16:creationId xmlns:a16="http://schemas.microsoft.com/office/drawing/2014/main" id="{51AE20FD-B7DE-4C5F-BEFC-A17A52CB012E}"/>
                </a:ext>
              </a:extLst>
            </p:cNvPr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9" name="Google Shape;194;p27">
            <a:extLst>
              <a:ext uri="{FF2B5EF4-FFF2-40B4-BE49-F238E27FC236}">
                <a16:creationId xmlns:a16="http://schemas.microsoft.com/office/drawing/2014/main" id="{F5F140A8-34B0-471F-B363-BD87BC637E57}"/>
              </a:ext>
            </a:extLst>
          </p:cNvPr>
          <p:cNvGrpSpPr/>
          <p:nvPr/>
        </p:nvGrpSpPr>
        <p:grpSpPr>
          <a:xfrm>
            <a:off x="844309" y="567004"/>
            <a:ext cx="203147" cy="401596"/>
            <a:chOff x="4508863" y="1528200"/>
            <a:chExt cx="318850" cy="472800"/>
          </a:xfrm>
        </p:grpSpPr>
        <p:sp>
          <p:nvSpPr>
            <p:cNvPr id="20" name="Google Shape;195;p27">
              <a:extLst>
                <a:ext uri="{FF2B5EF4-FFF2-40B4-BE49-F238E27FC236}">
                  <a16:creationId xmlns:a16="http://schemas.microsoft.com/office/drawing/2014/main" id="{8849AC7C-0135-4753-9F0D-D117E6E1DE8D}"/>
                </a:ext>
              </a:extLst>
            </p:cNvPr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1" name="Google Shape;196;p27">
              <a:extLst>
                <a:ext uri="{FF2B5EF4-FFF2-40B4-BE49-F238E27FC236}">
                  <a16:creationId xmlns:a16="http://schemas.microsoft.com/office/drawing/2014/main" id="{A424B2A2-13E4-4A2B-9F05-9CBD5427BFF2}"/>
                </a:ext>
              </a:extLst>
            </p:cNvPr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2" name="Google Shape;197;p27">
              <a:extLst>
                <a:ext uri="{FF2B5EF4-FFF2-40B4-BE49-F238E27FC236}">
                  <a16:creationId xmlns:a16="http://schemas.microsoft.com/office/drawing/2014/main" id="{D4FE6DFA-31A6-4CCF-A9F5-54CEED61B537}"/>
                </a:ext>
              </a:extLst>
            </p:cNvPr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3" name="Google Shape;198;p27">
              <a:extLst>
                <a:ext uri="{FF2B5EF4-FFF2-40B4-BE49-F238E27FC236}">
                  <a16:creationId xmlns:a16="http://schemas.microsoft.com/office/drawing/2014/main" id="{D09CD6B7-674C-4D41-9F49-16E3150E11A8}"/>
                </a:ext>
              </a:extLst>
            </p:cNvPr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4" name="Google Shape;184;p27">
            <a:extLst>
              <a:ext uri="{FF2B5EF4-FFF2-40B4-BE49-F238E27FC236}">
                <a16:creationId xmlns:a16="http://schemas.microsoft.com/office/drawing/2014/main" id="{DCB64FF0-CE4D-434B-B104-DE1D4DFD940B}"/>
              </a:ext>
            </a:extLst>
          </p:cNvPr>
          <p:cNvGrpSpPr/>
          <p:nvPr/>
        </p:nvGrpSpPr>
        <p:grpSpPr>
          <a:xfrm>
            <a:off x="7917740" y="468686"/>
            <a:ext cx="203147" cy="401596"/>
            <a:chOff x="4508863" y="1528200"/>
            <a:chExt cx="318850" cy="472800"/>
          </a:xfrm>
        </p:grpSpPr>
        <p:sp>
          <p:nvSpPr>
            <p:cNvPr id="25" name="Google Shape;185;p27">
              <a:extLst>
                <a:ext uri="{FF2B5EF4-FFF2-40B4-BE49-F238E27FC236}">
                  <a16:creationId xmlns:a16="http://schemas.microsoft.com/office/drawing/2014/main" id="{2154C9A8-F44F-4C7D-A66F-DA3406C14234}"/>
                </a:ext>
              </a:extLst>
            </p:cNvPr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6" name="Google Shape;186;p27">
              <a:extLst>
                <a:ext uri="{FF2B5EF4-FFF2-40B4-BE49-F238E27FC236}">
                  <a16:creationId xmlns:a16="http://schemas.microsoft.com/office/drawing/2014/main" id="{A88ABFAC-0910-4D9C-B334-B1BE10916CAF}"/>
                </a:ext>
              </a:extLst>
            </p:cNvPr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" name="Google Shape;187;p27">
              <a:extLst>
                <a:ext uri="{FF2B5EF4-FFF2-40B4-BE49-F238E27FC236}">
                  <a16:creationId xmlns:a16="http://schemas.microsoft.com/office/drawing/2014/main" id="{6078D0B1-4ECA-4549-AD56-F84B555EAE3A}"/>
                </a:ext>
              </a:extLst>
            </p:cNvPr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" name="Google Shape;188;p27">
              <a:extLst>
                <a:ext uri="{FF2B5EF4-FFF2-40B4-BE49-F238E27FC236}">
                  <a16:creationId xmlns:a16="http://schemas.microsoft.com/office/drawing/2014/main" id="{F099A14D-1FD7-460A-948B-A751CFA3E54D}"/>
                </a:ext>
              </a:extLst>
            </p:cNvPr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9" name="Google Shape;189;p27">
            <a:extLst>
              <a:ext uri="{FF2B5EF4-FFF2-40B4-BE49-F238E27FC236}">
                <a16:creationId xmlns:a16="http://schemas.microsoft.com/office/drawing/2014/main" id="{1CDB7FB6-EBC3-4249-A32D-970FC978F6AB}"/>
              </a:ext>
            </a:extLst>
          </p:cNvPr>
          <p:cNvGrpSpPr/>
          <p:nvPr/>
        </p:nvGrpSpPr>
        <p:grpSpPr>
          <a:xfrm>
            <a:off x="8201881" y="551651"/>
            <a:ext cx="203147" cy="401596"/>
            <a:chOff x="4508863" y="1528200"/>
            <a:chExt cx="318850" cy="472800"/>
          </a:xfrm>
        </p:grpSpPr>
        <p:sp>
          <p:nvSpPr>
            <p:cNvPr id="30" name="Google Shape;190;p27">
              <a:extLst>
                <a:ext uri="{FF2B5EF4-FFF2-40B4-BE49-F238E27FC236}">
                  <a16:creationId xmlns:a16="http://schemas.microsoft.com/office/drawing/2014/main" id="{299E2DAD-4AFF-4981-A8FA-69CF9BC8FAD4}"/>
                </a:ext>
              </a:extLst>
            </p:cNvPr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" name="Google Shape;191;p27">
              <a:extLst>
                <a:ext uri="{FF2B5EF4-FFF2-40B4-BE49-F238E27FC236}">
                  <a16:creationId xmlns:a16="http://schemas.microsoft.com/office/drawing/2014/main" id="{26E4D3E2-3E15-4F1C-8F95-904AB03FF5C3}"/>
                </a:ext>
              </a:extLst>
            </p:cNvPr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" name="Google Shape;192;p27">
              <a:extLst>
                <a:ext uri="{FF2B5EF4-FFF2-40B4-BE49-F238E27FC236}">
                  <a16:creationId xmlns:a16="http://schemas.microsoft.com/office/drawing/2014/main" id="{9B21A05C-6DA3-4BFC-A2B4-BD004C98D9F2}"/>
                </a:ext>
              </a:extLst>
            </p:cNvPr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3" name="Google Shape;193;p27">
              <a:extLst>
                <a:ext uri="{FF2B5EF4-FFF2-40B4-BE49-F238E27FC236}">
                  <a16:creationId xmlns:a16="http://schemas.microsoft.com/office/drawing/2014/main" id="{2C75AFCE-E6AC-460B-8FDD-0C7EAF8FDA7B}"/>
                </a:ext>
              </a:extLst>
            </p:cNvPr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4" name="Google Shape;194;p27">
            <a:extLst>
              <a:ext uri="{FF2B5EF4-FFF2-40B4-BE49-F238E27FC236}">
                <a16:creationId xmlns:a16="http://schemas.microsoft.com/office/drawing/2014/main" id="{AFB83C7E-C8F6-41E3-86D0-75CB1D8E7155}"/>
              </a:ext>
            </a:extLst>
          </p:cNvPr>
          <p:cNvGrpSpPr/>
          <p:nvPr/>
        </p:nvGrpSpPr>
        <p:grpSpPr>
          <a:xfrm>
            <a:off x="8491810" y="551651"/>
            <a:ext cx="203147" cy="401596"/>
            <a:chOff x="4508863" y="1528200"/>
            <a:chExt cx="318850" cy="472800"/>
          </a:xfrm>
        </p:grpSpPr>
        <p:sp>
          <p:nvSpPr>
            <p:cNvPr id="35" name="Google Shape;195;p27">
              <a:extLst>
                <a:ext uri="{FF2B5EF4-FFF2-40B4-BE49-F238E27FC236}">
                  <a16:creationId xmlns:a16="http://schemas.microsoft.com/office/drawing/2014/main" id="{7044DBA8-6B86-466C-BD7D-74E80CB53FF1}"/>
                </a:ext>
              </a:extLst>
            </p:cNvPr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6" name="Google Shape;196;p27">
              <a:extLst>
                <a:ext uri="{FF2B5EF4-FFF2-40B4-BE49-F238E27FC236}">
                  <a16:creationId xmlns:a16="http://schemas.microsoft.com/office/drawing/2014/main" id="{7BBEC73B-3A5A-446A-8F6D-206F1EC00DC9}"/>
                </a:ext>
              </a:extLst>
            </p:cNvPr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7" name="Google Shape;197;p27">
              <a:extLst>
                <a:ext uri="{FF2B5EF4-FFF2-40B4-BE49-F238E27FC236}">
                  <a16:creationId xmlns:a16="http://schemas.microsoft.com/office/drawing/2014/main" id="{50C20266-2A4C-413D-8D26-8B361FC40B9F}"/>
                </a:ext>
              </a:extLst>
            </p:cNvPr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8" name="Google Shape;198;p27">
              <a:extLst>
                <a:ext uri="{FF2B5EF4-FFF2-40B4-BE49-F238E27FC236}">
                  <a16:creationId xmlns:a16="http://schemas.microsoft.com/office/drawing/2014/main" id="{7AB79785-3626-488B-A6BE-6ADAB03DE516}"/>
                </a:ext>
              </a:extLst>
            </p:cNvPr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id="{686549C8-2C2C-4EBC-80B6-F0DB1294994C}"/>
              </a:ext>
            </a:extLst>
          </p:cNvPr>
          <p:cNvSpPr txBox="1"/>
          <p:nvPr/>
        </p:nvSpPr>
        <p:spPr>
          <a:xfrm>
            <a:off x="-301" y="232576"/>
            <a:ext cx="89612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</a:t>
            </a:r>
            <a:r>
              <a:rPr kumimoji="0" lang="en-US" sz="40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28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KHÁM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PHÁ ĐÁY BIỂN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Ở TRƯỜNG SA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5807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063FA1A-1F4F-48B3-8A41-20414BD5EB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120" y="516970"/>
            <a:ext cx="9144000" cy="5019039"/>
          </a:xfrm>
          <a:prstGeom prst="rect">
            <a:avLst/>
          </a:prstGeom>
        </p:spPr>
      </p:pic>
      <p:sp>
        <p:nvSpPr>
          <p:cNvPr id="3" name="Rectangle: Rounded Corners 12">
            <a:extLst>
              <a:ext uri="{FF2B5EF4-FFF2-40B4-BE49-F238E27FC236}">
                <a16:creationId xmlns:a16="http://schemas.microsoft.com/office/drawing/2014/main" id="{31EB22ED-8D3B-4548-851B-36EABF78E3A6}"/>
              </a:ext>
            </a:extLst>
          </p:cNvPr>
          <p:cNvSpPr/>
          <p:nvPr/>
        </p:nvSpPr>
        <p:spPr>
          <a:xfrm flipH="1">
            <a:off x="5488789" y="1350443"/>
            <a:ext cx="667387" cy="576829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srgbClr val="F2F2E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" name="Rectangle: Rounded Corners 12">
            <a:extLst>
              <a:ext uri="{FF2B5EF4-FFF2-40B4-BE49-F238E27FC236}">
                <a16:creationId xmlns:a16="http://schemas.microsoft.com/office/drawing/2014/main" id="{26F40A39-838B-45E4-96FE-921E77797277}"/>
              </a:ext>
            </a:extLst>
          </p:cNvPr>
          <p:cNvSpPr/>
          <p:nvPr/>
        </p:nvSpPr>
        <p:spPr>
          <a:xfrm>
            <a:off x="4268815" y="5640125"/>
            <a:ext cx="2439947" cy="314707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Cắm</a:t>
            </a:r>
            <a:r>
              <a:rPr lang="en-US" sz="40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trại</a:t>
            </a:r>
            <a:endParaRPr kumimoji="0" lang="en-US" sz="40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: Rounded Corners 12">
            <a:extLst>
              <a:ext uri="{FF2B5EF4-FFF2-40B4-BE49-F238E27FC236}">
                <a16:creationId xmlns:a16="http://schemas.microsoft.com/office/drawing/2014/main" id="{5C39BD81-A72A-48B1-8760-AAC65CE950E2}"/>
              </a:ext>
            </a:extLst>
          </p:cNvPr>
          <p:cNvSpPr/>
          <p:nvPr/>
        </p:nvSpPr>
        <p:spPr>
          <a:xfrm flipH="1">
            <a:off x="8316414" y="1350443"/>
            <a:ext cx="546271" cy="590893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kern="0" dirty="0">
                <a:solidFill>
                  <a:srgbClr val="F2F2E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kumimoji="0" lang="en-US" sz="4000" b="1" i="0" u="none" strike="noStrike" kern="0" cap="none" spc="0" normalizeH="0" baseline="0" noProof="0" dirty="0">
              <a:ln>
                <a:noFill/>
              </a:ln>
              <a:solidFill>
                <a:srgbClr val="F2F2E9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: Rounded Corners 12">
            <a:extLst>
              <a:ext uri="{FF2B5EF4-FFF2-40B4-BE49-F238E27FC236}">
                <a16:creationId xmlns:a16="http://schemas.microsoft.com/office/drawing/2014/main" id="{EB5BF206-4450-42A7-8B65-D9016D4B4ED7}"/>
              </a:ext>
            </a:extLst>
          </p:cNvPr>
          <p:cNvSpPr/>
          <p:nvPr/>
        </p:nvSpPr>
        <p:spPr>
          <a:xfrm>
            <a:off x="6767922" y="5507557"/>
            <a:ext cx="2231232" cy="590893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Tắm</a:t>
            </a:r>
            <a:r>
              <a:rPr lang="en-US" sz="3600" b="1" kern="0" noProof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0" noProof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0838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C96AB7D-2B91-4B9B-8059-F46224CB79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7572" y="633044"/>
            <a:ext cx="5376238" cy="598320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466523D-3379-40F4-B56B-8C03E7453E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700314"/>
            <a:ext cx="6525031" cy="4039304"/>
          </a:xfrm>
          <a:prstGeom prst="rect">
            <a:avLst/>
          </a:prstGeom>
        </p:spPr>
      </p:pic>
      <p:sp>
        <p:nvSpPr>
          <p:cNvPr id="4" name="Rectangle: Rounded Corners 12">
            <a:extLst>
              <a:ext uri="{FF2B5EF4-FFF2-40B4-BE49-F238E27FC236}">
                <a16:creationId xmlns:a16="http://schemas.microsoft.com/office/drawing/2014/main" id="{06D65258-848A-4B59-AD9B-7D561962037C}"/>
              </a:ext>
            </a:extLst>
          </p:cNvPr>
          <p:cNvSpPr/>
          <p:nvPr/>
        </p:nvSpPr>
        <p:spPr>
          <a:xfrm>
            <a:off x="1242827" y="219001"/>
            <a:ext cx="3749125" cy="1100057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0" cap="none" spc="0" normalizeH="0" baseline="0" noProof="0" dirty="0" err="1">
                <a:ln>
                  <a:noFill/>
                </a:ln>
                <a:solidFill>
                  <a:srgbClr val="F2F2E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Thảo</a:t>
            </a:r>
            <a:r>
              <a:rPr kumimoji="0" lang="en-US" sz="6000" b="0" i="0" u="none" strike="noStrike" kern="0" cap="none" spc="0" normalizeH="0" noProof="0" dirty="0">
                <a:ln>
                  <a:noFill/>
                </a:ln>
                <a:solidFill>
                  <a:srgbClr val="F2F2E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6000" b="0" i="0" u="none" strike="noStrike" kern="0" cap="none" spc="0" normalizeH="0" noProof="0" dirty="0" err="1">
                <a:ln>
                  <a:noFill/>
                </a:ln>
                <a:solidFill>
                  <a:srgbClr val="F2F2E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luận</a:t>
            </a:r>
            <a:endParaRPr kumimoji="0" lang="en-US" sz="6000" b="0" i="0" u="none" strike="noStrike" kern="0" cap="none" spc="0" normalizeH="0" baseline="0" noProof="0" dirty="0">
              <a:ln>
                <a:noFill/>
              </a:ln>
              <a:solidFill>
                <a:srgbClr val="F2F2E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Rectangle: Rounded Corners 12">
            <a:extLst>
              <a:ext uri="{FF2B5EF4-FFF2-40B4-BE49-F238E27FC236}">
                <a16:creationId xmlns:a16="http://schemas.microsoft.com/office/drawing/2014/main" id="{AC35DCB3-2148-4EB4-9A71-1A69B606437C}"/>
              </a:ext>
            </a:extLst>
          </p:cNvPr>
          <p:cNvSpPr/>
          <p:nvPr/>
        </p:nvSpPr>
        <p:spPr>
          <a:xfrm>
            <a:off x="6651043" y="647109"/>
            <a:ext cx="410933" cy="506438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srgbClr val="F2F2E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004095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F9491EF-491A-41B6-8B3A-920906841D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59" y="1700808"/>
            <a:ext cx="3785471" cy="4039304"/>
          </a:xfrm>
          <a:prstGeom prst="rect">
            <a:avLst/>
          </a:prstGeom>
        </p:spPr>
      </p:pic>
      <p:sp>
        <p:nvSpPr>
          <p:cNvPr id="4" name="Rectangle: Rounded Corners 12">
            <a:extLst>
              <a:ext uri="{FF2B5EF4-FFF2-40B4-BE49-F238E27FC236}">
                <a16:creationId xmlns:a16="http://schemas.microsoft.com/office/drawing/2014/main" id="{A69E39BC-F720-479B-8E67-42F8F4BCB164}"/>
              </a:ext>
            </a:extLst>
          </p:cNvPr>
          <p:cNvSpPr/>
          <p:nvPr/>
        </p:nvSpPr>
        <p:spPr>
          <a:xfrm>
            <a:off x="196598" y="354955"/>
            <a:ext cx="4722973" cy="1100057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0" cap="none" spc="0" normalizeH="0" baseline="0" noProof="0" dirty="0" err="1">
                <a:ln>
                  <a:noFill/>
                </a:ln>
                <a:solidFill>
                  <a:srgbClr val="F2F2E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Thảo</a:t>
            </a:r>
            <a:r>
              <a:rPr kumimoji="0" lang="en-US" sz="6000" b="0" i="0" u="none" strike="noStrike" kern="0" cap="none" spc="0" normalizeH="0" noProof="0" dirty="0">
                <a:ln>
                  <a:noFill/>
                </a:ln>
                <a:solidFill>
                  <a:srgbClr val="F2F2E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6000" b="0" i="0" u="none" strike="noStrike" kern="0" cap="none" spc="0" normalizeH="0" noProof="0" dirty="0" err="1">
                <a:ln>
                  <a:noFill/>
                </a:ln>
                <a:solidFill>
                  <a:srgbClr val="F2F2E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luận</a:t>
            </a:r>
            <a:endParaRPr kumimoji="0" lang="en-US" sz="6000" b="0" i="0" u="none" strike="noStrike" kern="0" cap="none" spc="0" normalizeH="0" baseline="0" noProof="0" dirty="0">
              <a:ln>
                <a:noFill/>
              </a:ln>
              <a:solidFill>
                <a:srgbClr val="F2F2E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Rectangle: Rounded Corners 12">
            <a:extLst>
              <a:ext uri="{FF2B5EF4-FFF2-40B4-BE49-F238E27FC236}">
                <a16:creationId xmlns:a16="http://schemas.microsoft.com/office/drawing/2014/main" id="{25940688-6BF2-40FC-A5A1-DD9B078D0FAD}"/>
              </a:ext>
            </a:extLst>
          </p:cNvPr>
          <p:cNvSpPr/>
          <p:nvPr/>
        </p:nvSpPr>
        <p:spPr>
          <a:xfrm>
            <a:off x="6196104" y="918518"/>
            <a:ext cx="767151" cy="506438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srgbClr val="F2F2E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9591A71-1F26-49E1-B4C8-2927ADC701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455013"/>
            <a:ext cx="4434941" cy="4566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008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CA32884-A2A1-4732-A369-D2FA9759F3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409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F9882DE-2DC2-4CDA-9972-B60D3FA9865D}"/>
              </a:ext>
            </a:extLst>
          </p:cNvPr>
          <p:cNvSpPr txBox="1"/>
          <p:nvPr/>
        </p:nvSpPr>
        <p:spPr>
          <a:xfrm>
            <a:off x="419487" y="397541"/>
            <a:ext cx="87245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4 - 5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kể về một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bè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1EDC7C1-0F8D-4833-A4D7-0E839BFB3CE1}"/>
              </a:ext>
            </a:extLst>
          </p:cNvPr>
          <p:cNvGrpSpPr/>
          <p:nvPr/>
        </p:nvGrpSpPr>
        <p:grpSpPr>
          <a:xfrm>
            <a:off x="478302" y="1209822"/>
            <a:ext cx="8774218" cy="5455616"/>
            <a:chOff x="768927" y="1641595"/>
            <a:chExt cx="5340928" cy="2511698"/>
          </a:xfrm>
          <a:solidFill>
            <a:schemeClr val="accent6">
              <a:lumMod val="60000"/>
              <a:lumOff val="40000"/>
            </a:schemeClr>
          </a:solidFill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A762B803-A2EF-4999-82AC-67CC540E7C8A}"/>
                </a:ext>
              </a:extLst>
            </p:cNvPr>
            <p:cNvGrpSpPr/>
            <p:nvPr/>
          </p:nvGrpSpPr>
          <p:grpSpPr>
            <a:xfrm>
              <a:off x="768927" y="1641595"/>
              <a:ext cx="5340928" cy="2511698"/>
              <a:chOff x="768927" y="1641595"/>
              <a:chExt cx="5340928" cy="2511698"/>
            </a:xfrm>
            <a:grpFill/>
          </p:grpSpPr>
          <p:sp>
            <p:nvSpPr>
              <p:cNvPr id="8" name="Rectangle 14">
                <a:extLst>
                  <a:ext uri="{FF2B5EF4-FFF2-40B4-BE49-F238E27FC236}">
                    <a16:creationId xmlns:a16="http://schemas.microsoft.com/office/drawing/2014/main" id="{2EC1AC97-4776-4FD8-B8BE-698EF789456A}"/>
                  </a:ext>
                </a:extLst>
              </p:cNvPr>
              <p:cNvSpPr/>
              <p:nvPr/>
            </p:nvSpPr>
            <p:spPr>
              <a:xfrm>
                <a:off x="2820697" y="1661594"/>
                <a:ext cx="1269423" cy="589771"/>
              </a:xfrm>
              <a:custGeom>
                <a:avLst/>
                <a:gdLst>
                  <a:gd name="connsiteX0" fmla="*/ 0 w 1059873"/>
                  <a:gd name="connsiteY0" fmla="*/ 0 h 561109"/>
                  <a:gd name="connsiteX1" fmla="*/ 1059873 w 1059873"/>
                  <a:gd name="connsiteY1" fmla="*/ 0 h 561109"/>
                  <a:gd name="connsiteX2" fmla="*/ 1059873 w 1059873"/>
                  <a:gd name="connsiteY2" fmla="*/ 561109 h 561109"/>
                  <a:gd name="connsiteX3" fmla="*/ 0 w 1059873"/>
                  <a:gd name="connsiteY3" fmla="*/ 561109 h 561109"/>
                  <a:gd name="connsiteX4" fmla="*/ 0 w 1059873"/>
                  <a:gd name="connsiteY4" fmla="*/ 0 h 561109"/>
                  <a:gd name="connsiteX0" fmla="*/ 23813 w 1059873"/>
                  <a:gd name="connsiteY0" fmla="*/ 23812 h 561109"/>
                  <a:gd name="connsiteX1" fmla="*/ 1059873 w 1059873"/>
                  <a:gd name="connsiteY1" fmla="*/ 0 h 561109"/>
                  <a:gd name="connsiteX2" fmla="*/ 1059873 w 1059873"/>
                  <a:gd name="connsiteY2" fmla="*/ 561109 h 561109"/>
                  <a:gd name="connsiteX3" fmla="*/ 0 w 1059873"/>
                  <a:gd name="connsiteY3" fmla="*/ 561109 h 561109"/>
                  <a:gd name="connsiteX4" fmla="*/ 23813 w 1059873"/>
                  <a:gd name="connsiteY4" fmla="*/ 23812 h 561109"/>
                  <a:gd name="connsiteX0" fmla="*/ 33338 w 1059873"/>
                  <a:gd name="connsiteY0" fmla="*/ 66675 h 561109"/>
                  <a:gd name="connsiteX1" fmla="*/ 1059873 w 1059873"/>
                  <a:gd name="connsiteY1" fmla="*/ 0 h 561109"/>
                  <a:gd name="connsiteX2" fmla="*/ 1059873 w 1059873"/>
                  <a:gd name="connsiteY2" fmla="*/ 561109 h 561109"/>
                  <a:gd name="connsiteX3" fmla="*/ 0 w 1059873"/>
                  <a:gd name="connsiteY3" fmla="*/ 561109 h 561109"/>
                  <a:gd name="connsiteX4" fmla="*/ 33338 w 1059873"/>
                  <a:gd name="connsiteY4" fmla="*/ 66675 h 561109"/>
                  <a:gd name="connsiteX0" fmla="*/ 38101 w 1059873"/>
                  <a:gd name="connsiteY0" fmla="*/ 28575 h 561109"/>
                  <a:gd name="connsiteX1" fmla="*/ 1059873 w 1059873"/>
                  <a:gd name="connsiteY1" fmla="*/ 0 h 561109"/>
                  <a:gd name="connsiteX2" fmla="*/ 1059873 w 1059873"/>
                  <a:gd name="connsiteY2" fmla="*/ 561109 h 561109"/>
                  <a:gd name="connsiteX3" fmla="*/ 0 w 1059873"/>
                  <a:gd name="connsiteY3" fmla="*/ 561109 h 561109"/>
                  <a:gd name="connsiteX4" fmla="*/ 38101 w 1059873"/>
                  <a:gd name="connsiteY4" fmla="*/ 28575 h 561109"/>
                  <a:gd name="connsiteX0" fmla="*/ 138114 w 1159886"/>
                  <a:gd name="connsiteY0" fmla="*/ 28575 h 561109"/>
                  <a:gd name="connsiteX1" fmla="*/ 1159886 w 1159886"/>
                  <a:gd name="connsiteY1" fmla="*/ 0 h 561109"/>
                  <a:gd name="connsiteX2" fmla="*/ 1159886 w 1159886"/>
                  <a:gd name="connsiteY2" fmla="*/ 561109 h 561109"/>
                  <a:gd name="connsiteX3" fmla="*/ 0 w 1159886"/>
                  <a:gd name="connsiteY3" fmla="*/ 551584 h 561109"/>
                  <a:gd name="connsiteX4" fmla="*/ 138114 w 1159886"/>
                  <a:gd name="connsiteY4" fmla="*/ 28575 h 561109"/>
                  <a:gd name="connsiteX0" fmla="*/ 138114 w 1259898"/>
                  <a:gd name="connsiteY0" fmla="*/ 0 h 532534"/>
                  <a:gd name="connsiteX1" fmla="*/ 1259898 w 1259898"/>
                  <a:gd name="connsiteY1" fmla="*/ 19050 h 532534"/>
                  <a:gd name="connsiteX2" fmla="*/ 1159886 w 1259898"/>
                  <a:gd name="connsiteY2" fmla="*/ 532534 h 532534"/>
                  <a:gd name="connsiteX3" fmla="*/ 0 w 1259898"/>
                  <a:gd name="connsiteY3" fmla="*/ 523009 h 532534"/>
                  <a:gd name="connsiteX4" fmla="*/ 138114 w 1259898"/>
                  <a:gd name="connsiteY4" fmla="*/ 0 h 5325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0 w 1259898"/>
                  <a:gd name="connsiteY3" fmla="*/ 523009 h 570634"/>
                  <a:gd name="connsiteX4" fmla="*/ 138114 w 1259898"/>
                  <a:gd name="connsiteY4" fmla="*/ 0 h 5706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255877 w 1259898"/>
                  <a:gd name="connsiteY3" fmla="*/ 548119 h 570634"/>
                  <a:gd name="connsiteX4" fmla="*/ 0 w 1259898"/>
                  <a:gd name="connsiteY4" fmla="*/ 523009 h 570634"/>
                  <a:gd name="connsiteX5" fmla="*/ 138114 w 1259898"/>
                  <a:gd name="connsiteY5" fmla="*/ 0 h 5706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255877 w 1259898"/>
                  <a:gd name="connsiteY3" fmla="*/ 548119 h 570634"/>
                  <a:gd name="connsiteX4" fmla="*/ 0 w 1259898"/>
                  <a:gd name="connsiteY4" fmla="*/ 523009 h 570634"/>
                  <a:gd name="connsiteX5" fmla="*/ 138114 w 1259898"/>
                  <a:gd name="connsiteY5" fmla="*/ 0 h 5706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255877 w 1259898"/>
                  <a:gd name="connsiteY3" fmla="*/ 548119 h 570634"/>
                  <a:gd name="connsiteX4" fmla="*/ 0 w 1259898"/>
                  <a:gd name="connsiteY4" fmla="*/ 523009 h 570634"/>
                  <a:gd name="connsiteX5" fmla="*/ 138114 w 1259898"/>
                  <a:gd name="connsiteY5" fmla="*/ 0 h 5706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255877 w 1259898"/>
                  <a:gd name="connsiteY3" fmla="*/ 548119 h 570634"/>
                  <a:gd name="connsiteX4" fmla="*/ 0 w 1259898"/>
                  <a:gd name="connsiteY4" fmla="*/ 523009 h 570634"/>
                  <a:gd name="connsiteX5" fmla="*/ 138114 w 1259898"/>
                  <a:gd name="connsiteY5" fmla="*/ 0 h 5706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255877 w 1259898"/>
                  <a:gd name="connsiteY3" fmla="*/ 548119 h 570634"/>
                  <a:gd name="connsiteX4" fmla="*/ 0 w 1259898"/>
                  <a:gd name="connsiteY4" fmla="*/ 523009 h 570634"/>
                  <a:gd name="connsiteX5" fmla="*/ 138114 w 1259898"/>
                  <a:gd name="connsiteY5" fmla="*/ 0 h 570634"/>
                  <a:gd name="connsiteX0" fmla="*/ 147639 w 1269423"/>
                  <a:gd name="connsiteY0" fmla="*/ 0 h 570634"/>
                  <a:gd name="connsiteX1" fmla="*/ 1269423 w 1269423"/>
                  <a:gd name="connsiteY1" fmla="*/ 19050 h 570634"/>
                  <a:gd name="connsiteX2" fmla="*/ 1121786 w 1269423"/>
                  <a:gd name="connsiteY2" fmla="*/ 570634 h 570634"/>
                  <a:gd name="connsiteX3" fmla="*/ 265402 w 1269423"/>
                  <a:gd name="connsiteY3" fmla="*/ 548119 h 570634"/>
                  <a:gd name="connsiteX4" fmla="*/ 0 w 1269423"/>
                  <a:gd name="connsiteY4" fmla="*/ 508722 h 570634"/>
                  <a:gd name="connsiteX5" fmla="*/ 147639 w 1269423"/>
                  <a:gd name="connsiteY5" fmla="*/ 0 h 570634"/>
                  <a:gd name="connsiteX0" fmla="*/ 147639 w 1269423"/>
                  <a:gd name="connsiteY0" fmla="*/ 0 h 570634"/>
                  <a:gd name="connsiteX1" fmla="*/ 1269423 w 1269423"/>
                  <a:gd name="connsiteY1" fmla="*/ 19050 h 570634"/>
                  <a:gd name="connsiteX2" fmla="*/ 1121786 w 1269423"/>
                  <a:gd name="connsiteY2" fmla="*/ 570634 h 570634"/>
                  <a:gd name="connsiteX3" fmla="*/ 265402 w 1269423"/>
                  <a:gd name="connsiteY3" fmla="*/ 548119 h 570634"/>
                  <a:gd name="connsiteX4" fmla="*/ 0 w 1269423"/>
                  <a:gd name="connsiteY4" fmla="*/ 508722 h 570634"/>
                  <a:gd name="connsiteX5" fmla="*/ 147639 w 1269423"/>
                  <a:gd name="connsiteY5" fmla="*/ 0 h 570634"/>
                  <a:gd name="connsiteX0" fmla="*/ 123826 w 1269423"/>
                  <a:gd name="connsiteY0" fmla="*/ 0 h 556347"/>
                  <a:gd name="connsiteX1" fmla="*/ 1269423 w 1269423"/>
                  <a:gd name="connsiteY1" fmla="*/ 4763 h 556347"/>
                  <a:gd name="connsiteX2" fmla="*/ 1121786 w 1269423"/>
                  <a:gd name="connsiteY2" fmla="*/ 556347 h 556347"/>
                  <a:gd name="connsiteX3" fmla="*/ 265402 w 1269423"/>
                  <a:gd name="connsiteY3" fmla="*/ 533832 h 556347"/>
                  <a:gd name="connsiteX4" fmla="*/ 0 w 1269423"/>
                  <a:gd name="connsiteY4" fmla="*/ 494435 h 556347"/>
                  <a:gd name="connsiteX5" fmla="*/ 123826 w 1269423"/>
                  <a:gd name="connsiteY5" fmla="*/ 0 h 556347"/>
                  <a:gd name="connsiteX0" fmla="*/ 123826 w 1269423"/>
                  <a:gd name="connsiteY0" fmla="*/ 0 h 556347"/>
                  <a:gd name="connsiteX1" fmla="*/ 1269423 w 1269423"/>
                  <a:gd name="connsiteY1" fmla="*/ 4763 h 556347"/>
                  <a:gd name="connsiteX2" fmla="*/ 1121786 w 1269423"/>
                  <a:gd name="connsiteY2" fmla="*/ 556347 h 556347"/>
                  <a:gd name="connsiteX3" fmla="*/ 265402 w 1269423"/>
                  <a:gd name="connsiteY3" fmla="*/ 533832 h 556347"/>
                  <a:gd name="connsiteX4" fmla="*/ 0 w 1269423"/>
                  <a:gd name="connsiteY4" fmla="*/ 494435 h 556347"/>
                  <a:gd name="connsiteX5" fmla="*/ 123826 w 1269423"/>
                  <a:gd name="connsiteY5" fmla="*/ 0 h 556347"/>
                  <a:gd name="connsiteX0" fmla="*/ 123826 w 1269423"/>
                  <a:gd name="connsiteY0" fmla="*/ 0 h 556347"/>
                  <a:gd name="connsiteX1" fmla="*/ 1269423 w 1269423"/>
                  <a:gd name="connsiteY1" fmla="*/ 4763 h 556347"/>
                  <a:gd name="connsiteX2" fmla="*/ 1121786 w 1269423"/>
                  <a:gd name="connsiteY2" fmla="*/ 556347 h 556347"/>
                  <a:gd name="connsiteX3" fmla="*/ 265402 w 1269423"/>
                  <a:gd name="connsiteY3" fmla="*/ 533832 h 556347"/>
                  <a:gd name="connsiteX4" fmla="*/ 0 w 1269423"/>
                  <a:gd name="connsiteY4" fmla="*/ 494435 h 556347"/>
                  <a:gd name="connsiteX5" fmla="*/ 123826 w 1269423"/>
                  <a:gd name="connsiteY5" fmla="*/ 0 h 556347"/>
                  <a:gd name="connsiteX0" fmla="*/ 123826 w 1269423"/>
                  <a:gd name="connsiteY0" fmla="*/ 47869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47869 h 604216"/>
                  <a:gd name="connsiteX0" fmla="*/ 123826 w 1269423"/>
                  <a:gd name="connsiteY0" fmla="*/ 47869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47869 h 604216"/>
                  <a:gd name="connsiteX0" fmla="*/ 123826 w 1269423"/>
                  <a:gd name="connsiteY0" fmla="*/ 47869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47869 h 604216"/>
                  <a:gd name="connsiteX0" fmla="*/ 123826 w 1269423"/>
                  <a:gd name="connsiteY0" fmla="*/ 47869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47869 h 604216"/>
                  <a:gd name="connsiteX0" fmla="*/ 123826 w 1269423"/>
                  <a:gd name="connsiteY0" fmla="*/ 57394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57394 h 604216"/>
                  <a:gd name="connsiteX0" fmla="*/ 123826 w 1269423"/>
                  <a:gd name="connsiteY0" fmla="*/ 57394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57394 h 604216"/>
                  <a:gd name="connsiteX0" fmla="*/ 123826 w 1269423"/>
                  <a:gd name="connsiteY0" fmla="*/ 50744 h 597566"/>
                  <a:gd name="connsiteX1" fmla="*/ 465428 w 1269423"/>
                  <a:gd name="connsiteY1" fmla="*/ 8314 h 597566"/>
                  <a:gd name="connsiteX2" fmla="*/ 598778 w 1269423"/>
                  <a:gd name="connsiteY2" fmla="*/ 32126 h 597566"/>
                  <a:gd name="connsiteX3" fmla="*/ 1269423 w 1269423"/>
                  <a:gd name="connsiteY3" fmla="*/ 45982 h 597566"/>
                  <a:gd name="connsiteX4" fmla="*/ 1121786 w 1269423"/>
                  <a:gd name="connsiteY4" fmla="*/ 597566 h 597566"/>
                  <a:gd name="connsiteX5" fmla="*/ 265402 w 1269423"/>
                  <a:gd name="connsiteY5" fmla="*/ 575051 h 597566"/>
                  <a:gd name="connsiteX6" fmla="*/ 0 w 1269423"/>
                  <a:gd name="connsiteY6" fmla="*/ 535654 h 597566"/>
                  <a:gd name="connsiteX7" fmla="*/ 123826 w 1269423"/>
                  <a:gd name="connsiteY7" fmla="*/ 50744 h 597566"/>
                  <a:gd name="connsiteX0" fmla="*/ 123826 w 1269423"/>
                  <a:gd name="connsiteY0" fmla="*/ 49637 h 596459"/>
                  <a:gd name="connsiteX1" fmla="*/ 465428 w 1269423"/>
                  <a:gd name="connsiteY1" fmla="*/ 7207 h 596459"/>
                  <a:gd name="connsiteX2" fmla="*/ 598778 w 1269423"/>
                  <a:gd name="connsiteY2" fmla="*/ 31019 h 596459"/>
                  <a:gd name="connsiteX3" fmla="*/ 794041 w 1269423"/>
                  <a:gd name="connsiteY3" fmla="*/ 35782 h 596459"/>
                  <a:gd name="connsiteX4" fmla="*/ 1269423 w 1269423"/>
                  <a:gd name="connsiteY4" fmla="*/ 44875 h 596459"/>
                  <a:gd name="connsiteX5" fmla="*/ 1121786 w 1269423"/>
                  <a:gd name="connsiteY5" fmla="*/ 596459 h 596459"/>
                  <a:gd name="connsiteX6" fmla="*/ 265402 w 1269423"/>
                  <a:gd name="connsiteY6" fmla="*/ 573944 h 596459"/>
                  <a:gd name="connsiteX7" fmla="*/ 0 w 1269423"/>
                  <a:gd name="connsiteY7" fmla="*/ 534547 h 596459"/>
                  <a:gd name="connsiteX8" fmla="*/ 123826 w 1269423"/>
                  <a:gd name="connsiteY8" fmla="*/ 49637 h 596459"/>
                  <a:gd name="connsiteX0" fmla="*/ 123826 w 1269423"/>
                  <a:gd name="connsiteY0" fmla="*/ 43695 h 590517"/>
                  <a:gd name="connsiteX1" fmla="*/ 465428 w 1269423"/>
                  <a:gd name="connsiteY1" fmla="*/ 1265 h 590517"/>
                  <a:gd name="connsiteX2" fmla="*/ 598778 w 1269423"/>
                  <a:gd name="connsiteY2" fmla="*/ 25077 h 590517"/>
                  <a:gd name="connsiteX3" fmla="*/ 808329 w 1269423"/>
                  <a:gd name="connsiteY3" fmla="*/ 63177 h 590517"/>
                  <a:gd name="connsiteX4" fmla="*/ 1269423 w 1269423"/>
                  <a:gd name="connsiteY4" fmla="*/ 38933 h 590517"/>
                  <a:gd name="connsiteX5" fmla="*/ 1121786 w 1269423"/>
                  <a:gd name="connsiteY5" fmla="*/ 590517 h 590517"/>
                  <a:gd name="connsiteX6" fmla="*/ 265402 w 1269423"/>
                  <a:gd name="connsiteY6" fmla="*/ 568002 h 590517"/>
                  <a:gd name="connsiteX7" fmla="*/ 0 w 1269423"/>
                  <a:gd name="connsiteY7" fmla="*/ 528605 h 590517"/>
                  <a:gd name="connsiteX8" fmla="*/ 123826 w 1269423"/>
                  <a:gd name="connsiteY8" fmla="*/ 43695 h 590517"/>
                  <a:gd name="connsiteX0" fmla="*/ 123826 w 1269423"/>
                  <a:gd name="connsiteY0" fmla="*/ 49636 h 596458"/>
                  <a:gd name="connsiteX1" fmla="*/ 465428 w 1269423"/>
                  <a:gd name="connsiteY1" fmla="*/ 7206 h 596458"/>
                  <a:gd name="connsiteX2" fmla="*/ 598778 w 1269423"/>
                  <a:gd name="connsiteY2" fmla="*/ 31018 h 596458"/>
                  <a:gd name="connsiteX3" fmla="*/ 865479 w 1269423"/>
                  <a:gd name="connsiteY3" fmla="*/ 35780 h 596458"/>
                  <a:gd name="connsiteX4" fmla="*/ 1269423 w 1269423"/>
                  <a:gd name="connsiteY4" fmla="*/ 44874 h 596458"/>
                  <a:gd name="connsiteX5" fmla="*/ 1121786 w 1269423"/>
                  <a:gd name="connsiteY5" fmla="*/ 596458 h 596458"/>
                  <a:gd name="connsiteX6" fmla="*/ 265402 w 1269423"/>
                  <a:gd name="connsiteY6" fmla="*/ 573943 h 596458"/>
                  <a:gd name="connsiteX7" fmla="*/ 0 w 1269423"/>
                  <a:gd name="connsiteY7" fmla="*/ 534546 h 596458"/>
                  <a:gd name="connsiteX8" fmla="*/ 123826 w 1269423"/>
                  <a:gd name="connsiteY8" fmla="*/ 49636 h 596458"/>
                  <a:gd name="connsiteX0" fmla="*/ 123826 w 1269423"/>
                  <a:gd name="connsiteY0" fmla="*/ 49636 h 596458"/>
                  <a:gd name="connsiteX1" fmla="*/ 465428 w 1269423"/>
                  <a:gd name="connsiteY1" fmla="*/ 7206 h 596458"/>
                  <a:gd name="connsiteX2" fmla="*/ 598778 w 1269423"/>
                  <a:gd name="connsiteY2" fmla="*/ 31018 h 596458"/>
                  <a:gd name="connsiteX3" fmla="*/ 865479 w 1269423"/>
                  <a:gd name="connsiteY3" fmla="*/ 35780 h 596458"/>
                  <a:gd name="connsiteX4" fmla="*/ 1269423 w 1269423"/>
                  <a:gd name="connsiteY4" fmla="*/ 44874 h 596458"/>
                  <a:gd name="connsiteX5" fmla="*/ 1121786 w 1269423"/>
                  <a:gd name="connsiteY5" fmla="*/ 596458 h 596458"/>
                  <a:gd name="connsiteX6" fmla="*/ 265402 w 1269423"/>
                  <a:gd name="connsiteY6" fmla="*/ 573943 h 596458"/>
                  <a:gd name="connsiteX7" fmla="*/ 0 w 1269423"/>
                  <a:gd name="connsiteY7" fmla="*/ 534546 h 596458"/>
                  <a:gd name="connsiteX8" fmla="*/ 123826 w 1269423"/>
                  <a:gd name="connsiteY8" fmla="*/ 49636 h 596458"/>
                  <a:gd name="connsiteX0" fmla="*/ 123826 w 1269423"/>
                  <a:gd name="connsiteY0" fmla="*/ 49636 h 596458"/>
                  <a:gd name="connsiteX1" fmla="*/ 465428 w 1269423"/>
                  <a:gd name="connsiteY1" fmla="*/ 7206 h 596458"/>
                  <a:gd name="connsiteX2" fmla="*/ 660691 w 1269423"/>
                  <a:gd name="connsiteY2" fmla="*/ 54830 h 596458"/>
                  <a:gd name="connsiteX3" fmla="*/ 865479 w 1269423"/>
                  <a:gd name="connsiteY3" fmla="*/ 35780 h 596458"/>
                  <a:gd name="connsiteX4" fmla="*/ 1269423 w 1269423"/>
                  <a:gd name="connsiteY4" fmla="*/ 44874 h 596458"/>
                  <a:gd name="connsiteX5" fmla="*/ 1121786 w 1269423"/>
                  <a:gd name="connsiteY5" fmla="*/ 596458 h 596458"/>
                  <a:gd name="connsiteX6" fmla="*/ 265402 w 1269423"/>
                  <a:gd name="connsiteY6" fmla="*/ 573943 h 596458"/>
                  <a:gd name="connsiteX7" fmla="*/ 0 w 1269423"/>
                  <a:gd name="connsiteY7" fmla="*/ 534546 h 596458"/>
                  <a:gd name="connsiteX8" fmla="*/ 123826 w 1269423"/>
                  <a:gd name="connsiteY8" fmla="*/ 49636 h 596458"/>
                  <a:gd name="connsiteX0" fmla="*/ 123826 w 1269423"/>
                  <a:gd name="connsiteY0" fmla="*/ 49636 h 596458"/>
                  <a:gd name="connsiteX1" fmla="*/ 465428 w 1269423"/>
                  <a:gd name="connsiteY1" fmla="*/ 7206 h 596458"/>
                  <a:gd name="connsiteX2" fmla="*/ 679741 w 1269423"/>
                  <a:gd name="connsiteY2" fmla="*/ 73880 h 596458"/>
                  <a:gd name="connsiteX3" fmla="*/ 865479 w 1269423"/>
                  <a:gd name="connsiteY3" fmla="*/ 35780 h 596458"/>
                  <a:gd name="connsiteX4" fmla="*/ 1269423 w 1269423"/>
                  <a:gd name="connsiteY4" fmla="*/ 44874 h 596458"/>
                  <a:gd name="connsiteX5" fmla="*/ 1121786 w 1269423"/>
                  <a:gd name="connsiteY5" fmla="*/ 596458 h 596458"/>
                  <a:gd name="connsiteX6" fmla="*/ 265402 w 1269423"/>
                  <a:gd name="connsiteY6" fmla="*/ 573943 h 596458"/>
                  <a:gd name="connsiteX7" fmla="*/ 0 w 1269423"/>
                  <a:gd name="connsiteY7" fmla="*/ 534546 h 596458"/>
                  <a:gd name="connsiteX8" fmla="*/ 123826 w 1269423"/>
                  <a:gd name="connsiteY8" fmla="*/ 49636 h 596458"/>
                  <a:gd name="connsiteX0" fmla="*/ 123826 w 1269423"/>
                  <a:gd name="connsiteY0" fmla="*/ 45668 h 592490"/>
                  <a:gd name="connsiteX1" fmla="*/ 465428 w 1269423"/>
                  <a:gd name="connsiteY1" fmla="*/ 3238 h 592490"/>
                  <a:gd name="connsiteX2" fmla="*/ 679741 w 1269423"/>
                  <a:gd name="connsiteY2" fmla="*/ 69912 h 592490"/>
                  <a:gd name="connsiteX3" fmla="*/ 865479 w 1269423"/>
                  <a:gd name="connsiteY3" fmla="*/ 31812 h 592490"/>
                  <a:gd name="connsiteX4" fmla="*/ 1065503 w 1269423"/>
                  <a:gd name="connsiteY4" fmla="*/ 50863 h 592490"/>
                  <a:gd name="connsiteX5" fmla="*/ 1269423 w 1269423"/>
                  <a:gd name="connsiteY5" fmla="*/ 40906 h 592490"/>
                  <a:gd name="connsiteX6" fmla="*/ 1121786 w 1269423"/>
                  <a:gd name="connsiteY6" fmla="*/ 592490 h 592490"/>
                  <a:gd name="connsiteX7" fmla="*/ 265402 w 1269423"/>
                  <a:gd name="connsiteY7" fmla="*/ 569975 h 592490"/>
                  <a:gd name="connsiteX8" fmla="*/ 0 w 1269423"/>
                  <a:gd name="connsiteY8" fmla="*/ 530578 h 592490"/>
                  <a:gd name="connsiteX9" fmla="*/ 123826 w 1269423"/>
                  <a:gd name="connsiteY9" fmla="*/ 45668 h 592490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65503 w 1269423"/>
                  <a:gd name="connsiteY4" fmla="*/ 48144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65503 w 1269423"/>
                  <a:gd name="connsiteY4" fmla="*/ 48144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65503 w 1269423"/>
                  <a:gd name="connsiteY4" fmla="*/ 48144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46453 w 1269423"/>
                  <a:gd name="connsiteY4" fmla="*/ 5766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46453 w 1269423"/>
                  <a:gd name="connsiteY4" fmla="*/ 5766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51215 w 1269423"/>
                  <a:gd name="connsiteY4" fmla="*/ 67194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51215 w 1269423"/>
                  <a:gd name="connsiteY4" fmla="*/ 7671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621268"/>
                  <a:gd name="connsiteX1" fmla="*/ 465428 w 1269423"/>
                  <a:gd name="connsiteY1" fmla="*/ 519 h 621268"/>
                  <a:gd name="connsiteX2" fmla="*/ 679741 w 1269423"/>
                  <a:gd name="connsiteY2" fmla="*/ 67193 h 621268"/>
                  <a:gd name="connsiteX3" fmla="*/ 865479 w 1269423"/>
                  <a:gd name="connsiteY3" fmla="*/ 29093 h 621268"/>
                  <a:gd name="connsiteX4" fmla="*/ 1051215 w 1269423"/>
                  <a:gd name="connsiteY4" fmla="*/ 76719 h 621268"/>
                  <a:gd name="connsiteX5" fmla="*/ 1269423 w 1269423"/>
                  <a:gd name="connsiteY5" fmla="*/ 38187 h 621268"/>
                  <a:gd name="connsiteX6" fmla="*/ 1121786 w 1269423"/>
                  <a:gd name="connsiteY6" fmla="*/ 589771 h 621268"/>
                  <a:gd name="connsiteX7" fmla="*/ 446378 w 1269423"/>
                  <a:gd name="connsiteY7" fmla="*/ 543444 h 621268"/>
                  <a:gd name="connsiteX8" fmla="*/ 265402 w 1269423"/>
                  <a:gd name="connsiteY8" fmla="*/ 567256 h 621268"/>
                  <a:gd name="connsiteX9" fmla="*/ 0 w 1269423"/>
                  <a:gd name="connsiteY9" fmla="*/ 527859 h 621268"/>
                  <a:gd name="connsiteX10" fmla="*/ 123826 w 1269423"/>
                  <a:gd name="connsiteY10" fmla="*/ 42949 h 621268"/>
                  <a:gd name="connsiteX0" fmla="*/ 123826 w 1269423"/>
                  <a:gd name="connsiteY0" fmla="*/ 42949 h 619818"/>
                  <a:gd name="connsiteX1" fmla="*/ 465428 w 1269423"/>
                  <a:gd name="connsiteY1" fmla="*/ 519 h 619818"/>
                  <a:gd name="connsiteX2" fmla="*/ 679741 w 1269423"/>
                  <a:gd name="connsiteY2" fmla="*/ 67193 h 619818"/>
                  <a:gd name="connsiteX3" fmla="*/ 865479 w 1269423"/>
                  <a:gd name="connsiteY3" fmla="*/ 29093 h 619818"/>
                  <a:gd name="connsiteX4" fmla="*/ 1051215 w 1269423"/>
                  <a:gd name="connsiteY4" fmla="*/ 76719 h 619818"/>
                  <a:gd name="connsiteX5" fmla="*/ 1269423 w 1269423"/>
                  <a:gd name="connsiteY5" fmla="*/ 38187 h 619818"/>
                  <a:gd name="connsiteX6" fmla="*/ 1121786 w 1269423"/>
                  <a:gd name="connsiteY6" fmla="*/ 589771 h 619818"/>
                  <a:gd name="connsiteX7" fmla="*/ 470191 w 1269423"/>
                  <a:gd name="connsiteY7" fmla="*/ 533919 h 619818"/>
                  <a:gd name="connsiteX8" fmla="*/ 265402 w 1269423"/>
                  <a:gd name="connsiteY8" fmla="*/ 567256 h 619818"/>
                  <a:gd name="connsiteX9" fmla="*/ 0 w 1269423"/>
                  <a:gd name="connsiteY9" fmla="*/ 527859 h 619818"/>
                  <a:gd name="connsiteX10" fmla="*/ 123826 w 1269423"/>
                  <a:gd name="connsiteY10" fmla="*/ 42949 h 619818"/>
                  <a:gd name="connsiteX0" fmla="*/ 123826 w 1269423"/>
                  <a:gd name="connsiteY0" fmla="*/ 42949 h 620230"/>
                  <a:gd name="connsiteX1" fmla="*/ 465428 w 1269423"/>
                  <a:gd name="connsiteY1" fmla="*/ 519 h 620230"/>
                  <a:gd name="connsiteX2" fmla="*/ 679741 w 1269423"/>
                  <a:gd name="connsiteY2" fmla="*/ 67193 h 620230"/>
                  <a:gd name="connsiteX3" fmla="*/ 865479 w 1269423"/>
                  <a:gd name="connsiteY3" fmla="*/ 29093 h 620230"/>
                  <a:gd name="connsiteX4" fmla="*/ 1051215 w 1269423"/>
                  <a:gd name="connsiteY4" fmla="*/ 76719 h 620230"/>
                  <a:gd name="connsiteX5" fmla="*/ 1269423 w 1269423"/>
                  <a:gd name="connsiteY5" fmla="*/ 38187 h 620230"/>
                  <a:gd name="connsiteX6" fmla="*/ 1121786 w 1269423"/>
                  <a:gd name="connsiteY6" fmla="*/ 589771 h 620230"/>
                  <a:gd name="connsiteX7" fmla="*/ 755941 w 1269423"/>
                  <a:gd name="connsiteY7" fmla="*/ 533918 h 620230"/>
                  <a:gd name="connsiteX8" fmla="*/ 470191 w 1269423"/>
                  <a:gd name="connsiteY8" fmla="*/ 533919 h 620230"/>
                  <a:gd name="connsiteX9" fmla="*/ 265402 w 1269423"/>
                  <a:gd name="connsiteY9" fmla="*/ 567256 h 620230"/>
                  <a:gd name="connsiteX10" fmla="*/ 0 w 1269423"/>
                  <a:gd name="connsiteY10" fmla="*/ 527859 h 620230"/>
                  <a:gd name="connsiteX11" fmla="*/ 123826 w 1269423"/>
                  <a:gd name="connsiteY11" fmla="*/ 42949 h 620230"/>
                  <a:gd name="connsiteX0" fmla="*/ 123826 w 1269423"/>
                  <a:gd name="connsiteY0" fmla="*/ 42949 h 627308"/>
                  <a:gd name="connsiteX1" fmla="*/ 465428 w 1269423"/>
                  <a:gd name="connsiteY1" fmla="*/ 519 h 627308"/>
                  <a:gd name="connsiteX2" fmla="*/ 679741 w 1269423"/>
                  <a:gd name="connsiteY2" fmla="*/ 67193 h 627308"/>
                  <a:gd name="connsiteX3" fmla="*/ 865479 w 1269423"/>
                  <a:gd name="connsiteY3" fmla="*/ 29093 h 627308"/>
                  <a:gd name="connsiteX4" fmla="*/ 1051215 w 1269423"/>
                  <a:gd name="connsiteY4" fmla="*/ 76719 h 627308"/>
                  <a:gd name="connsiteX5" fmla="*/ 1269423 w 1269423"/>
                  <a:gd name="connsiteY5" fmla="*/ 38187 h 627308"/>
                  <a:gd name="connsiteX6" fmla="*/ 1121786 w 1269423"/>
                  <a:gd name="connsiteY6" fmla="*/ 589771 h 627308"/>
                  <a:gd name="connsiteX7" fmla="*/ 755941 w 1269423"/>
                  <a:gd name="connsiteY7" fmla="*/ 572018 h 627308"/>
                  <a:gd name="connsiteX8" fmla="*/ 470191 w 1269423"/>
                  <a:gd name="connsiteY8" fmla="*/ 533919 h 627308"/>
                  <a:gd name="connsiteX9" fmla="*/ 265402 w 1269423"/>
                  <a:gd name="connsiteY9" fmla="*/ 567256 h 627308"/>
                  <a:gd name="connsiteX10" fmla="*/ 0 w 1269423"/>
                  <a:gd name="connsiteY10" fmla="*/ 527859 h 627308"/>
                  <a:gd name="connsiteX11" fmla="*/ 123826 w 1269423"/>
                  <a:gd name="connsiteY11" fmla="*/ 42949 h 627308"/>
                  <a:gd name="connsiteX0" fmla="*/ 123826 w 1269423"/>
                  <a:gd name="connsiteY0" fmla="*/ 42949 h 627308"/>
                  <a:gd name="connsiteX1" fmla="*/ 465428 w 1269423"/>
                  <a:gd name="connsiteY1" fmla="*/ 519 h 627308"/>
                  <a:gd name="connsiteX2" fmla="*/ 679741 w 1269423"/>
                  <a:gd name="connsiteY2" fmla="*/ 67193 h 627308"/>
                  <a:gd name="connsiteX3" fmla="*/ 865479 w 1269423"/>
                  <a:gd name="connsiteY3" fmla="*/ 29093 h 627308"/>
                  <a:gd name="connsiteX4" fmla="*/ 1051215 w 1269423"/>
                  <a:gd name="connsiteY4" fmla="*/ 76719 h 627308"/>
                  <a:gd name="connsiteX5" fmla="*/ 1269423 w 1269423"/>
                  <a:gd name="connsiteY5" fmla="*/ 38187 h 627308"/>
                  <a:gd name="connsiteX6" fmla="*/ 1121786 w 1269423"/>
                  <a:gd name="connsiteY6" fmla="*/ 589771 h 627308"/>
                  <a:gd name="connsiteX7" fmla="*/ 755941 w 1269423"/>
                  <a:gd name="connsiteY7" fmla="*/ 572018 h 627308"/>
                  <a:gd name="connsiteX8" fmla="*/ 470191 w 1269423"/>
                  <a:gd name="connsiteY8" fmla="*/ 533919 h 627308"/>
                  <a:gd name="connsiteX9" fmla="*/ 265402 w 1269423"/>
                  <a:gd name="connsiteY9" fmla="*/ 567256 h 627308"/>
                  <a:gd name="connsiteX10" fmla="*/ 0 w 1269423"/>
                  <a:gd name="connsiteY10" fmla="*/ 527859 h 627308"/>
                  <a:gd name="connsiteX11" fmla="*/ 123826 w 1269423"/>
                  <a:gd name="connsiteY11" fmla="*/ 42949 h 627308"/>
                  <a:gd name="connsiteX0" fmla="*/ 123826 w 1269423"/>
                  <a:gd name="connsiteY0" fmla="*/ 42949 h 627308"/>
                  <a:gd name="connsiteX1" fmla="*/ 465428 w 1269423"/>
                  <a:gd name="connsiteY1" fmla="*/ 519 h 627308"/>
                  <a:gd name="connsiteX2" fmla="*/ 679741 w 1269423"/>
                  <a:gd name="connsiteY2" fmla="*/ 67193 h 627308"/>
                  <a:gd name="connsiteX3" fmla="*/ 865479 w 1269423"/>
                  <a:gd name="connsiteY3" fmla="*/ 29093 h 627308"/>
                  <a:gd name="connsiteX4" fmla="*/ 1051215 w 1269423"/>
                  <a:gd name="connsiteY4" fmla="*/ 76719 h 627308"/>
                  <a:gd name="connsiteX5" fmla="*/ 1269423 w 1269423"/>
                  <a:gd name="connsiteY5" fmla="*/ 38187 h 627308"/>
                  <a:gd name="connsiteX6" fmla="*/ 1121786 w 1269423"/>
                  <a:gd name="connsiteY6" fmla="*/ 589771 h 627308"/>
                  <a:gd name="connsiteX7" fmla="*/ 755941 w 1269423"/>
                  <a:gd name="connsiteY7" fmla="*/ 572018 h 627308"/>
                  <a:gd name="connsiteX8" fmla="*/ 470191 w 1269423"/>
                  <a:gd name="connsiteY8" fmla="*/ 533919 h 627308"/>
                  <a:gd name="connsiteX9" fmla="*/ 265402 w 1269423"/>
                  <a:gd name="connsiteY9" fmla="*/ 567256 h 627308"/>
                  <a:gd name="connsiteX10" fmla="*/ 0 w 1269423"/>
                  <a:gd name="connsiteY10" fmla="*/ 527859 h 627308"/>
                  <a:gd name="connsiteX11" fmla="*/ 123826 w 1269423"/>
                  <a:gd name="connsiteY11" fmla="*/ 42949 h 627308"/>
                  <a:gd name="connsiteX0" fmla="*/ 123826 w 1269423"/>
                  <a:gd name="connsiteY0" fmla="*/ 42949 h 616060"/>
                  <a:gd name="connsiteX1" fmla="*/ 465428 w 1269423"/>
                  <a:gd name="connsiteY1" fmla="*/ 519 h 616060"/>
                  <a:gd name="connsiteX2" fmla="*/ 679741 w 1269423"/>
                  <a:gd name="connsiteY2" fmla="*/ 67193 h 616060"/>
                  <a:gd name="connsiteX3" fmla="*/ 865479 w 1269423"/>
                  <a:gd name="connsiteY3" fmla="*/ 29093 h 616060"/>
                  <a:gd name="connsiteX4" fmla="*/ 1051215 w 1269423"/>
                  <a:gd name="connsiteY4" fmla="*/ 76719 h 616060"/>
                  <a:gd name="connsiteX5" fmla="*/ 1269423 w 1269423"/>
                  <a:gd name="connsiteY5" fmla="*/ 38187 h 616060"/>
                  <a:gd name="connsiteX6" fmla="*/ 1121786 w 1269423"/>
                  <a:gd name="connsiteY6" fmla="*/ 589771 h 616060"/>
                  <a:gd name="connsiteX7" fmla="*/ 755941 w 1269423"/>
                  <a:gd name="connsiteY7" fmla="*/ 572018 h 616060"/>
                  <a:gd name="connsiteX8" fmla="*/ 470191 w 1269423"/>
                  <a:gd name="connsiteY8" fmla="*/ 533919 h 616060"/>
                  <a:gd name="connsiteX9" fmla="*/ 265402 w 1269423"/>
                  <a:gd name="connsiteY9" fmla="*/ 567256 h 616060"/>
                  <a:gd name="connsiteX10" fmla="*/ 0 w 1269423"/>
                  <a:gd name="connsiteY10" fmla="*/ 527859 h 616060"/>
                  <a:gd name="connsiteX11" fmla="*/ 123826 w 1269423"/>
                  <a:gd name="connsiteY11" fmla="*/ 42949 h 616060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51215 w 1269423"/>
                  <a:gd name="connsiteY4" fmla="*/ 7671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755941 w 1269423"/>
                  <a:gd name="connsiteY7" fmla="*/ 572018 h 589771"/>
                  <a:gd name="connsiteX8" fmla="*/ 470191 w 1269423"/>
                  <a:gd name="connsiteY8" fmla="*/ 533919 h 589771"/>
                  <a:gd name="connsiteX9" fmla="*/ 265402 w 1269423"/>
                  <a:gd name="connsiteY9" fmla="*/ 567256 h 589771"/>
                  <a:gd name="connsiteX10" fmla="*/ 0 w 1269423"/>
                  <a:gd name="connsiteY10" fmla="*/ 527859 h 589771"/>
                  <a:gd name="connsiteX11" fmla="*/ 123826 w 1269423"/>
                  <a:gd name="connsiteY11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51215 w 1269423"/>
                  <a:gd name="connsiteY4" fmla="*/ 7671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755941 w 1269423"/>
                  <a:gd name="connsiteY7" fmla="*/ 572018 h 589771"/>
                  <a:gd name="connsiteX8" fmla="*/ 470191 w 1269423"/>
                  <a:gd name="connsiteY8" fmla="*/ 533919 h 589771"/>
                  <a:gd name="connsiteX9" fmla="*/ 265402 w 1269423"/>
                  <a:gd name="connsiteY9" fmla="*/ 567256 h 589771"/>
                  <a:gd name="connsiteX10" fmla="*/ 0 w 1269423"/>
                  <a:gd name="connsiteY10" fmla="*/ 527859 h 589771"/>
                  <a:gd name="connsiteX11" fmla="*/ 123826 w 1269423"/>
                  <a:gd name="connsiteY11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51215 w 1269423"/>
                  <a:gd name="connsiteY4" fmla="*/ 7671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755941 w 1269423"/>
                  <a:gd name="connsiteY7" fmla="*/ 572018 h 589771"/>
                  <a:gd name="connsiteX8" fmla="*/ 470191 w 1269423"/>
                  <a:gd name="connsiteY8" fmla="*/ 533919 h 589771"/>
                  <a:gd name="connsiteX9" fmla="*/ 265402 w 1269423"/>
                  <a:gd name="connsiteY9" fmla="*/ 567256 h 589771"/>
                  <a:gd name="connsiteX10" fmla="*/ 0 w 1269423"/>
                  <a:gd name="connsiteY10" fmla="*/ 527859 h 589771"/>
                  <a:gd name="connsiteX11" fmla="*/ 123826 w 1269423"/>
                  <a:gd name="connsiteY11" fmla="*/ 42949 h 5897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69423" h="589771">
                    <a:moveTo>
                      <a:pt x="123826" y="42949"/>
                    </a:moveTo>
                    <a:cubicBezTo>
                      <a:pt x="210922" y="-17953"/>
                      <a:pt x="155433" y="99738"/>
                      <a:pt x="465428" y="519"/>
                    </a:cubicBezTo>
                    <a:cubicBezTo>
                      <a:pt x="545380" y="-6553"/>
                      <a:pt x="545742" y="60915"/>
                      <a:pt x="679741" y="67193"/>
                    </a:cubicBezTo>
                    <a:cubicBezTo>
                      <a:pt x="768641" y="68780"/>
                      <a:pt x="705142" y="51318"/>
                      <a:pt x="865479" y="29093"/>
                    </a:cubicBezTo>
                    <a:cubicBezTo>
                      <a:pt x="928185" y="17981"/>
                      <a:pt x="983891" y="75203"/>
                      <a:pt x="1051215" y="76719"/>
                    </a:cubicBezTo>
                    <a:cubicBezTo>
                      <a:pt x="1161401" y="82998"/>
                      <a:pt x="1177493" y="49515"/>
                      <a:pt x="1269423" y="38187"/>
                    </a:cubicBezTo>
                    <a:cubicBezTo>
                      <a:pt x="1220211" y="222048"/>
                      <a:pt x="1194810" y="410673"/>
                      <a:pt x="1121786" y="589771"/>
                    </a:cubicBezTo>
                    <a:cubicBezTo>
                      <a:pt x="987786" y="531900"/>
                      <a:pt x="897878" y="505127"/>
                      <a:pt x="755941" y="572018"/>
                    </a:cubicBezTo>
                    <a:cubicBezTo>
                      <a:pt x="547329" y="472222"/>
                      <a:pt x="541629" y="535506"/>
                      <a:pt x="470191" y="533919"/>
                    </a:cubicBezTo>
                    <a:cubicBezTo>
                      <a:pt x="398753" y="532332"/>
                      <a:pt x="339798" y="576203"/>
                      <a:pt x="265402" y="567256"/>
                    </a:cubicBezTo>
                    <a:cubicBezTo>
                      <a:pt x="108672" y="473161"/>
                      <a:pt x="85292" y="521942"/>
                      <a:pt x="0" y="527859"/>
                    </a:cubicBezTo>
                    <a:lnTo>
                      <a:pt x="123826" y="42949"/>
                    </a:lnTo>
                    <a:close/>
                  </a:path>
                </a:pathLst>
              </a:cu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" name="Google Shape;1251;p47">
                <a:extLst>
                  <a:ext uri="{FF2B5EF4-FFF2-40B4-BE49-F238E27FC236}">
                    <a16:creationId xmlns:a16="http://schemas.microsoft.com/office/drawing/2014/main" id="{5B8ED66B-C568-41C6-8014-7C0E26A751B8}"/>
                  </a:ext>
                </a:extLst>
              </p:cNvPr>
              <p:cNvGrpSpPr/>
              <p:nvPr/>
            </p:nvGrpSpPr>
            <p:grpSpPr>
              <a:xfrm>
                <a:off x="768927" y="1641595"/>
                <a:ext cx="5340928" cy="2511698"/>
                <a:chOff x="4875791" y="946666"/>
                <a:chExt cx="1252993" cy="1443671"/>
              </a:xfrm>
              <a:grpFill/>
            </p:grpSpPr>
            <p:sp>
              <p:nvSpPr>
                <p:cNvPr id="11" name="Google Shape;1252;p47">
                  <a:extLst>
                    <a:ext uri="{FF2B5EF4-FFF2-40B4-BE49-F238E27FC236}">
                      <a16:creationId xmlns:a16="http://schemas.microsoft.com/office/drawing/2014/main" id="{21EF3069-2DB9-42B3-96FC-EE0CAEDA0681}"/>
                    </a:ext>
                  </a:extLst>
                </p:cNvPr>
                <p:cNvSpPr/>
                <p:nvPr/>
              </p:nvSpPr>
              <p:spPr>
                <a:xfrm>
                  <a:off x="5455534" y="1055601"/>
                  <a:ext cx="53695" cy="441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42" h="2830" extrusionOk="0">
                      <a:moveTo>
                        <a:pt x="2902" y="0"/>
                      </a:moveTo>
                      <a:cubicBezTo>
                        <a:pt x="2802" y="0"/>
                        <a:pt x="2699" y="38"/>
                        <a:pt x="2608" y="113"/>
                      </a:cubicBezTo>
                      <a:cubicBezTo>
                        <a:pt x="2174" y="439"/>
                        <a:pt x="1666" y="838"/>
                        <a:pt x="1232" y="1200"/>
                      </a:cubicBezTo>
                      <a:cubicBezTo>
                        <a:pt x="906" y="1490"/>
                        <a:pt x="580" y="1743"/>
                        <a:pt x="254" y="1997"/>
                      </a:cubicBezTo>
                      <a:cubicBezTo>
                        <a:pt x="36" y="2142"/>
                        <a:pt x="0" y="2432"/>
                        <a:pt x="145" y="2649"/>
                      </a:cubicBezTo>
                      <a:cubicBezTo>
                        <a:pt x="254" y="2758"/>
                        <a:pt x="362" y="2830"/>
                        <a:pt x="507" y="2830"/>
                      </a:cubicBezTo>
                      <a:cubicBezTo>
                        <a:pt x="616" y="2830"/>
                        <a:pt x="725" y="2794"/>
                        <a:pt x="797" y="2721"/>
                      </a:cubicBezTo>
                      <a:cubicBezTo>
                        <a:pt x="1123" y="2504"/>
                        <a:pt x="1449" y="2214"/>
                        <a:pt x="1811" y="1924"/>
                      </a:cubicBezTo>
                      <a:cubicBezTo>
                        <a:pt x="2246" y="1562"/>
                        <a:pt x="2717" y="1200"/>
                        <a:pt x="3151" y="874"/>
                      </a:cubicBezTo>
                      <a:cubicBezTo>
                        <a:pt x="3369" y="729"/>
                        <a:pt x="3441" y="403"/>
                        <a:pt x="3260" y="222"/>
                      </a:cubicBezTo>
                      <a:cubicBezTo>
                        <a:pt x="3176" y="74"/>
                        <a:pt x="3042" y="0"/>
                        <a:pt x="2902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" name="Google Shape;1253;p47">
                  <a:extLst>
                    <a:ext uri="{FF2B5EF4-FFF2-40B4-BE49-F238E27FC236}">
                      <a16:creationId xmlns:a16="http://schemas.microsoft.com/office/drawing/2014/main" id="{7F4A041C-CED7-4504-A573-CC5D799C557F}"/>
                    </a:ext>
                  </a:extLst>
                </p:cNvPr>
                <p:cNvSpPr/>
                <p:nvPr/>
              </p:nvSpPr>
              <p:spPr>
                <a:xfrm>
                  <a:off x="4952637" y="2200313"/>
                  <a:ext cx="1086088" cy="1357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621" h="8704" extrusionOk="0">
                      <a:moveTo>
                        <a:pt x="68963" y="1"/>
                      </a:moveTo>
                      <a:cubicBezTo>
                        <a:pt x="68838" y="1"/>
                        <a:pt x="68709" y="56"/>
                        <a:pt x="68603" y="191"/>
                      </a:cubicBezTo>
                      <a:cubicBezTo>
                        <a:pt x="68096" y="771"/>
                        <a:pt x="67589" y="1278"/>
                        <a:pt x="67010" y="1821"/>
                      </a:cubicBezTo>
                      <a:cubicBezTo>
                        <a:pt x="66539" y="2256"/>
                        <a:pt x="66032" y="2727"/>
                        <a:pt x="65561" y="3234"/>
                      </a:cubicBezTo>
                      <a:cubicBezTo>
                        <a:pt x="65380" y="3415"/>
                        <a:pt x="65380" y="3704"/>
                        <a:pt x="65597" y="3886"/>
                      </a:cubicBezTo>
                      <a:cubicBezTo>
                        <a:pt x="65670" y="3958"/>
                        <a:pt x="65814" y="3994"/>
                        <a:pt x="65923" y="3994"/>
                      </a:cubicBezTo>
                      <a:cubicBezTo>
                        <a:pt x="66032" y="3994"/>
                        <a:pt x="66177" y="3958"/>
                        <a:pt x="66249" y="3849"/>
                      </a:cubicBezTo>
                      <a:cubicBezTo>
                        <a:pt x="66684" y="3415"/>
                        <a:pt x="67191" y="2944"/>
                        <a:pt x="67662" y="2509"/>
                      </a:cubicBezTo>
                      <a:cubicBezTo>
                        <a:pt x="68241" y="1966"/>
                        <a:pt x="68821" y="1386"/>
                        <a:pt x="69328" y="771"/>
                      </a:cubicBezTo>
                      <a:cubicBezTo>
                        <a:pt x="69620" y="425"/>
                        <a:pt x="69308" y="1"/>
                        <a:pt x="68963" y="1"/>
                      </a:cubicBezTo>
                      <a:close/>
                      <a:moveTo>
                        <a:pt x="65670" y="481"/>
                      </a:moveTo>
                      <a:cubicBezTo>
                        <a:pt x="64329" y="481"/>
                        <a:pt x="61214" y="4393"/>
                        <a:pt x="60599" y="5407"/>
                      </a:cubicBezTo>
                      <a:cubicBezTo>
                        <a:pt x="60417" y="5624"/>
                        <a:pt x="60490" y="5914"/>
                        <a:pt x="60743" y="6059"/>
                      </a:cubicBezTo>
                      <a:cubicBezTo>
                        <a:pt x="60816" y="6095"/>
                        <a:pt x="60888" y="6131"/>
                        <a:pt x="60961" y="6131"/>
                      </a:cubicBezTo>
                      <a:cubicBezTo>
                        <a:pt x="61142" y="6131"/>
                        <a:pt x="61287" y="6059"/>
                        <a:pt x="61359" y="5914"/>
                      </a:cubicBezTo>
                      <a:cubicBezTo>
                        <a:pt x="62373" y="4320"/>
                        <a:pt x="65054" y="1459"/>
                        <a:pt x="65670" y="1423"/>
                      </a:cubicBezTo>
                      <a:cubicBezTo>
                        <a:pt x="66285" y="1423"/>
                        <a:pt x="66285" y="481"/>
                        <a:pt x="65670" y="481"/>
                      </a:cubicBezTo>
                      <a:close/>
                      <a:moveTo>
                        <a:pt x="2877" y="4720"/>
                      </a:moveTo>
                      <a:cubicBezTo>
                        <a:pt x="2764" y="4720"/>
                        <a:pt x="2645" y="4763"/>
                        <a:pt x="2536" y="4864"/>
                      </a:cubicBezTo>
                      <a:cubicBezTo>
                        <a:pt x="1956" y="5479"/>
                        <a:pt x="1377" y="6168"/>
                        <a:pt x="906" y="6892"/>
                      </a:cubicBezTo>
                      <a:cubicBezTo>
                        <a:pt x="652" y="7254"/>
                        <a:pt x="435" y="7616"/>
                        <a:pt x="145" y="7942"/>
                      </a:cubicBezTo>
                      <a:cubicBezTo>
                        <a:pt x="0" y="8160"/>
                        <a:pt x="36" y="8449"/>
                        <a:pt x="254" y="8631"/>
                      </a:cubicBezTo>
                      <a:cubicBezTo>
                        <a:pt x="326" y="8667"/>
                        <a:pt x="435" y="8703"/>
                        <a:pt x="507" y="8703"/>
                      </a:cubicBezTo>
                      <a:cubicBezTo>
                        <a:pt x="688" y="8703"/>
                        <a:pt x="797" y="8667"/>
                        <a:pt x="906" y="8522"/>
                      </a:cubicBezTo>
                      <a:cubicBezTo>
                        <a:pt x="1159" y="8196"/>
                        <a:pt x="1449" y="7797"/>
                        <a:pt x="1703" y="7435"/>
                      </a:cubicBezTo>
                      <a:cubicBezTo>
                        <a:pt x="2137" y="6747"/>
                        <a:pt x="2644" y="6131"/>
                        <a:pt x="3224" y="5516"/>
                      </a:cubicBezTo>
                      <a:cubicBezTo>
                        <a:pt x="3558" y="5182"/>
                        <a:pt x="3251" y="4720"/>
                        <a:pt x="2877" y="472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" name="Google Shape;1254;p47">
                  <a:extLst>
                    <a:ext uri="{FF2B5EF4-FFF2-40B4-BE49-F238E27FC236}">
                      <a16:creationId xmlns:a16="http://schemas.microsoft.com/office/drawing/2014/main" id="{CF84B103-8E93-4FE8-AA98-9EB5D1C3D662}"/>
                    </a:ext>
                  </a:extLst>
                </p:cNvPr>
                <p:cNvSpPr/>
                <p:nvPr/>
              </p:nvSpPr>
              <p:spPr>
                <a:xfrm>
                  <a:off x="4875791" y="946666"/>
                  <a:ext cx="1252993" cy="14436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992" h="92543" extrusionOk="0">
                      <a:moveTo>
                        <a:pt x="38286" y="939"/>
                      </a:moveTo>
                      <a:cubicBezTo>
                        <a:pt x="38395" y="975"/>
                        <a:pt x="38503" y="1011"/>
                        <a:pt x="38576" y="1084"/>
                      </a:cubicBezTo>
                      <a:cubicBezTo>
                        <a:pt x="39409" y="1663"/>
                        <a:pt x="40206" y="2315"/>
                        <a:pt x="40894" y="3040"/>
                      </a:cubicBezTo>
                      <a:cubicBezTo>
                        <a:pt x="40982" y="3127"/>
                        <a:pt x="41109" y="3175"/>
                        <a:pt x="41237" y="3175"/>
                      </a:cubicBezTo>
                      <a:cubicBezTo>
                        <a:pt x="41319" y="3175"/>
                        <a:pt x="41402" y="3155"/>
                        <a:pt x="41474" y="3112"/>
                      </a:cubicBezTo>
                      <a:cubicBezTo>
                        <a:pt x="42234" y="2714"/>
                        <a:pt x="43031" y="2315"/>
                        <a:pt x="43828" y="1989"/>
                      </a:cubicBezTo>
                      <a:cubicBezTo>
                        <a:pt x="44009" y="1881"/>
                        <a:pt x="44190" y="1844"/>
                        <a:pt x="44371" y="1844"/>
                      </a:cubicBezTo>
                      <a:cubicBezTo>
                        <a:pt x="44589" y="1844"/>
                        <a:pt x="44806" y="1953"/>
                        <a:pt x="44987" y="2098"/>
                      </a:cubicBezTo>
                      <a:cubicBezTo>
                        <a:pt x="45494" y="2424"/>
                        <a:pt x="45929" y="2931"/>
                        <a:pt x="46219" y="3510"/>
                      </a:cubicBezTo>
                      <a:cubicBezTo>
                        <a:pt x="46298" y="3670"/>
                        <a:pt x="46455" y="3770"/>
                        <a:pt x="46633" y="3770"/>
                      </a:cubicBezTo>
                      <a:cubicBezTo>
                        <a:pt x="46698" y="3770"/>
                        <a:pt x="46766" y="3757"/>
                        <a:pt x="46834" y="3728"/>
                      </a:cubicBezTo>
                      <a:lnTo>
                        <a:pt x="49877" y="2532"/>
                      </a:lnTo>
                      <a:lnTo>
                        <a:pt x="49877" y="2532"/>
                      </a:lnTo>
                      <a:cubicBezTo>
                        <a:pt x="49442" y="5177"/>
                        <a:pt x="49189" y="7821"/>
                        <a:pt x="49152" y="10501"/>
                      </a:cubicBezTo>
                      <a:cubicBezTo>
                        <a:pt x="49008" y="14232"/>
                        <a:pt x="48863" y="18071"/>
                        <a:pt x="47595" y="21694"/>
                      </a:cubicBezTo>
                      <a:cubicBezTo>
                        <a:pt x="47052" y="21186"/>
                        <a:pt x="46508" y="20752"/>
                        <a:pt x="45893" y="20390"/>
                      </a:cubicBezTo>
                      <a:cubicBezTo>
                        <a:pt x="45675" y="20208"/>
                        <a:pt x="45422" y="20136"/>
                        <a:pt x="45168" y="20100"/>
                      </a:cubicBezTo>
                      <a:lnTo>
                        <a:pt x="45096" y="20100"/>
                      </a:lnTo>
                      <a:cubicBezTo>
                        <a:pt x="44842" y="20136"/>
                        <a:pt x="44589" y="20245"/>
                        <a:pt x="44371" y="20462"/>
                      </a:cubicBezTo>
                      <a:lnTo>
                        <a:pt x="43430" y="21295"/>
                      </a:lnTo>
                      <a:cubicBezTo>
                        <a:pt x="43246" y="21494"/>
                        <a:pt x="42997" y="21590"/>
                        <a:pt x="42749" y="21590"/>
                      </a:cubicBezTo>
                      <a:cubicBezTo>
                        <a:pt x="42411" y="21590"/>
                        <a:pt x="42075" y="21412"/>
                        <a:pt x="41908" y="21078"/>
                      </a:cubicBezTo>
                      <a:lnTo>
                        <a:pt x="41800" y="20897"/>
                      </a:lnTo>
                      <a:cubicBezTo>
                        <a:pt x="41510" y="20390"/>
                        <a:pt x="41039" y="20027"/>
                        <a:pt x="40496" y="19846"/>
                      </a:cubicBezTo>
                      <a:cubicBezTo>
                        <a:pt x="40314" y="19774"/>
                        <a:pt x="40097" y="19738"/>
                        <a:pt x="39916" y="19738"/>
                      </a:cubicBezTo>
                      <a:cubicBezTo>
                        <a:pt x="39300" y="19774"/>
                        <a:pt x="38721" y="19955"/>
                        <a:pt x="38214" y="20208"/>
                      </a:cubicBezTo>
                      <a:lnTo>
                        <a:pt x="35533" y="21331"/>
                      </a:lnTo>
                      <a:cubicBezTo>
                        <a:pt x="34773" y="20788"/>
                        <a:pt x="34012" y="20136"/>
                        <a:pt x="33360" y="19448"/>
                      </a:cubicBezTo>
                      <a:cubicBezTo>
                        <a:pt x="33276" y="19342"/>
                        <a:pt x="33142" y="19286"/>
                        <a:pt x="33009" y="19286"/>
                      </a:cubicBezTo>
                      <a:cubicBezTo>
                        <a:pt x="32914" y="19286"/>
                        <a:pt x="32820" y="19315"/>
                        <a:pt x="32744" y="19375"/>
                      </a:cubicBezTo>
                      <a:lnTo>
                        <a:pt x="31875" y="20027"/>
                      </a:lnTo>
                      <a:cubicBezTo>
                        <a:pt x="32020" y="13978"/>
                        <a:pt x="32636" y="7966"/>
                        <a:pt x="33795" y="2025"/>
                      </a:cubicBezTo>
                      <a:lnTo>
                        <a:pt x="35497" y="2750"/>
                      </a:lnTo>
                      <a:cubicBezTo>
                        <a:pt x="35557" y="2786"/>
                        <a:pt x="35622" y="2802"/>
                        <a:pt x="35686" y="2802"/>
                      </a:cubicBezTo>
                      <a:cubicBezTo>
                        <a:pt x="35815" y="2802"/>
                        <a:pt x="35944" y="2738"/>
                        <a:pt x="36040" y="2641"/>
                      </a:cubicBezTo>
                      <a:cubicBezTo>
                        <a:pt x="36620" y="2025"/>
                        <a:pt x="37272" y="1482"/>
                        <a:pt x="37996" y="1047"/>
                      </a:cubicBezTo>
                      <a:cubicBezTo>
                        <a:pt x="38069" y="1011"/>
                        <a:pt x="38177" y="939"/>
                        <a:pt x="38286" y="939"/>
                      </a:cubicBezTo>
                      <a:close/>
                      <a:moveTo>
                        <a:pt x="14090" y="12892"/>
                      </a:moveTo>
                      <a:cubicBezTo>
                        <a:pt x="19089" y="12892"/>
                        <a:pt x="25065" y="12928"/>
                        <a:pt x="31295" y="12964"/>
                      </a:cubicBezTo>
                      <a:cubicBezTo>
                        <a:pt x="31078" y="15645"/>
                        <a:pt x="30969" y="18289"/>
                        <a:pt x="30933" y="20969"/>
                      </a:cubicBezTo>
                      <a:cubicBezTo>
                        <a:pt x="30933" y="21114"/>
                        <a:pt x="31006" y="21295"/>
                        <a:pt x="31187" y="21368"/>
                      </a:cubicBezTo>
                      <a:cubicBezTo>
                        <a:pt x="31252" y="21400"/>
                        <a:pt x="31332" y="21418"/>
                        <a:pt x="31410" y="21418"/>
                      </a:cubicBezTo>
                      <a:cubicBezTo>
                        <a:pt x="31505" y="21418"/>
                        <a:pt x="31598" y="21391"/>
                        <a:pt x="31658" y="21331"/>
                      </a:cubicBezTo>
                      <a:lnTo>
                        <a:pt x="32962" y="20390"/>
                      </a:lnTo>
                      <a:cubicBezTo>
                        <a:pt x="33650" y="21078"/>
                        <a:pt x="34410" y="21694"/>
                        <a:pt x="35244" y="22237"/>
                      </a:cubicBezTo>
                      <a:cubicBezTo>
                        <a:pt x="35312" y="22306"/>
                        <a:pt x="35410" y="22331"/>
                        <a:pt x="35510" y="22331"/>
                      </a:cubicBezTo>
                      <a:cubicBezTo>
                        <a:pt x="35567" y="22331"/>
                        <a:pt x="35625" y="22323"/>
                        <a:pt x="35678" y="22309"/>
                      </a:cubicBezTo>
                      <a:lnTo>
                        <a:pt x="38576" y="21042"/>
                      </a:lnTo>
                      <a:cubicBezTo>
                        <a:pt x="38979" y="20840"/>
                        <a:pt x="39429" y="20730"/>
                        <a:pt x="39888" y="20730"/>
                      </a:cubicBezTo>
                      <a:cubicBezTo>
                        <a:pt x="40005" y="20730"/>
                        <a:pt x="40124" y="20737"/>
                        <a:pt x="40242" y="20752"/>
                      </a:cubicBezTo>
                      <a:cubicBezTo>
                        <a:pt x="40568" y="20824"/>
                        <a:pt x="40749" y="21078"/>
                        <a:pt x="41003" y="21440"/>
                      </a:cubicBezTo>
                      <a:lnTo>
                        <a:pt x="41184" y="21657"/>
                      </a:lnTo>
                      <a:cubicBezTo>
                        <a:pt x="41546" y="22164"/>
                        <a:pt x="42162" y="22490"/>
                        <a:pt x="42814" y="22527"/>
                      </a:cubicBezTo>
                      <a:cubicBezTo>
                        <a:pt x="42959" y="22527"/>
                        <a:pt x="43067" y="22490"/>
                        <a:pt x="43212" y="22490"/>
                      </a:cubicBezTo>
                      <a:cubicBezTo>
                        <a:pt x="43502" y="22382"/>
                        <a:pt x="43792" y="22201"/>
                        <a:pt x="44045" y="21983"/>
                      </a:cubicBezTo>
                      <a:lnTo>
                        <a:pt x="44987" y="21186"/>
                      </a:lnTo>
                      <a:cubicBezTo>
                        <a:pt x="45023" y="21150"/>
                        <a:pt x="45096" y="21078"/>
                        <a:pt x="45132" y="21078"/>
                      </a:cubicBezTo>
                      <a:cubicBezTo>
                        <a:pt x="45204" y="21078"/>
                        <a:pt x="45277" y="21114"/>
                        <a:pt x="45349" y="21186"/>
                      </a:cubicBezTo>
                      <a:cubicBezTo>
                        <a:pt x="46110" y="21657"/>
                        <a:pt x="46798" y="22237"/>
                        <a:pt x="47450" y="22853"/>
                      </a:cubicBezTo>
                      <a:cubicBezTo>
                        <a:pt x="47523" y="22925"/>
                        <a:pt x="47667" y="22997"/>
                        <a:pt x="47776" y="22997"/>
                      </a:cubicBezTo>
                      <a:lnTo>
                        <a:pt x="47885" y="22997"/>
                      </a:lnTo>
                      <a:cubicBezTo>
                        <a:pt x="48030" y="22961"/>
                        <a:pt x="48175" y="22853"/>
                        <a:pt x="48211" y="22708"/>
                      </a:cubicBezTo>
                      <a:cubicBezTo>
                        <a:pt x="49442" y="19593"/>
                        <a:pt x="49804" y="16369"/>
                        <a:pt x="49986" y="13182"/>
                      </a:cubicBezTo>
                      <a:cubicBezTo>
                        <a:pt x="64112" y="13363"/>
                        <a:pt x="76391" y="13544"/>
                        <a:pt x="78782" y="13580"/>
                      </a:cubicBezTo>
                      <a:cubicBezTo>
                        <a:pt x="79941" y="26982"/>
                        <a:pt x="77369" y="83559"/>
                        <a:pt x="77188" y="88087"/>
                      </a:cubicBezTo>
                      <a:cubicBezTo>
                        <a:pt x="72044" y="90369"/>
                        <a:pt x="57157" y="91637"/>
                        <a:pt x="36149" y="91637"/>
                      </a:cubicBezTo>
                      <a:cubicBezTo>
                        <a:pt x="18799" y="91637"/>
                        <a:pt x="3441" y="90695"/>
                        <a:pt x="2137" y="89934"/>
                      </a:cubicBezTo>
                      <a:cubicBezTo>
                        <a:pt x="725" y="87508"/>
                        <a:pt x="1304" y="42847"/>
                        <a:pt x="2029" y="13037"/>
                      </a:cubicBezTo>
                      <a:cubicBezTo>
                        <a:pt x="4274" y="12928"/>
                        <a:pt x="8331" y="12892"/>
                        <a:pt x="14090" y="12892"/>
                      </a:cubicBezTo>
                      <a:close/>
                      <a:moveTo>
                        <a:pt x="38269" y="0"/>
                      </a:moveTo>
                      <a:cubicBezTo>
                        <a:pt x="37999" y="0"/>
                        <a:pt x="37725" y="82"/>
                        <a:pt x="37489" y="251"/>
                      </a:cubicBezTo>
                      <a:cubicBezTo>
                        <a:pt x="36801" y="685"/>
                        <a:pt x="36149" y="1192"/>
                        <a:pt x="35569" y="1772"/>
                      </a:cubicBezTo>
                      <a:lnTo>
                        <a:pt x="33650" y="866"/>
                      </a:lnTo>
                      <a:cubicBezTo>
                        <a:pt x="33577" y="830"/>
                        <a:pt x="33505" y="812"/>
                        <a:pt x="33432" y="812"/>
                      </a:cubicBezTo>
                      <a:cubicBezTo>
                        <a:pt x="33360" y="812"/>
                        <a:pt x="33288" y="830"/>
                        <a:pt x="33215" y="866"/>
                      </a:cubicBezTo>
                      <a:cubicBezTo>
                        <a:pt x="33106" y="939"/>
                        <a:pt x="32998" y="1047"/>
                        <a:pt x="32998" y="1192"/>
                      </a:cubicBezTo>
                      <a:cubicBezTo>
                        <a:pt x="32273" y="4778"/>
                        <a:pt x="31730" y="8364"/>
                        <a:pt x="31404" y="12022"/>
                      </a:cubicBezTo>
                      <a:cubicBezTo>
                        <a:pt x="25102" y="11950"/>
                        <a:pt x="19125" y="11914"/>
                        <a:pt x="14090" y="11914"/>
                      </a:cubicBezTo>
                      <a:cubicBezTo>
                        <a:pt x="7933" y="11914"/>
                        <a:pt x="3695" y="11986"/>
                        <a:pt x="1521" y="12059"/>
                      </a:cubicBezTo>
                      <a:cubicBezTo>
                        <a:pt x="1268" y="12095"/>
                        <a:pt x="1087" y="12276"/>
                        <a:pt x="1051" y="12530"/>
                      </a:cubicBezTo>
                      <a:cubicBezTo>
                        <a:pt x="1051" y="12711"/>
                        <a:pt x="616" y="31691"/>
                        <a:pt x="399" y="50671"/>
                      </a:cubicBezTo>
                      <a:cubicBezTo>
                        <a:pt x="0" y="89282"/>
                        <a:pt x="1051" y="90188"/>
                        <a:pt x="1485" y="90586"/>
                      </a:cubicBezTo>
                      <a:cubicBezTo>
                        <a:pt x="2862" y="91782"/>
                        <a:pt x="20501" y="92542"/>
                        <a:pt x="36149" y="92542"/>
                      </a:cubicBezTo>
                      <a:cubicBezTo>
                        <a:pt x="46291" y="92542"/>
                        <a:pt x="70740" y="92180"/>
                        <a:pt x="77840" y="88811"/>
                      </a:cubicBezTo>
                      <a:cubicBezTo>
                        <a:pt x="77985" y="88739"/>
                        <a:pt x="78093" y="88558"/>
                        <a:pt x="78093" y="88413"/>
                      </a:cubicBezTo>
                      <a:cubicBezTo>
                        <a:pt x="78130" y="87761"/>
                        <a:pt x="80991" y="26185"/>
                        <a:pt x="79687" y="13037"/>
                      </a:cubicBezTo>
                      <a:cubicBezTo>
                        <a:pt x="79651" y="12819"/>
                        <a:pt x="79470" y="12638"/>
                        <a:pt x="79216" y="12602"/>
                      </a:cubicBezTo>
                      <a:cubicBezTo>
                        <a:pt x="78999" y="12602"/>
                        <a:pt x="65669" y="12421"/>
                        <a:pt x="50022" y="12204"/>
                      </a:cubicBezTo>
                      <a:cubicBezTo>
                        <a:pt x="50058" y="11660"/>
                        <a:pt x="50058" y="11117"/>
                        <a:pt x="50094" y="10537"/>
                      </a:cubicBezTo>
                      <a:cubicBezTo>
                        <a:pt x="50203" y="7676"/>
                        <a:pt x="50312" y="4706"/>
                        <a:pt x="50927" y="1881"/>
                      </a:cubicBezTo>
                      <a:cubicBezTo>
                        <a:pt x="51013" y="1565"/>
                        <a:pt x="50782" y="1318"/>
                        <a:pt x="50520" y="1318"/>
                      </a:cubicBezTo>
                      <a:cubicBezTo>
                        <a:pt x="50451" y="1318"/>
                        <a:pt x="50380" y="1336"/>
                        <a:pt x="50312" y="1373"/>
                      </a:cubicBezTo>
                      <a:lnTo>
                        <a:pt x="46834" y="2714"/>
                      </a:lnTo>
                      <a:cubicBezTo>
                        <a:pt x="46508" y="2170"/>
                        <a:pt x="46037" y="1699"/>
                        <a:pt x="45530" y="1337"/>
                      </a:cubicBezTo>
                      <a:cubicBezTo>
                        <a:pt x="45168" y="1047"/>
                        <a:pt x="44770" y="903"/>
                        <a:pt x="44371" y="903"/>
                      </a:cubicBezTo>
                      <a:cubicBezTo>
                        <a:pt x="44045" y="903"/>
                        <a:pt x="43719" y="975"/>
                        <a:pt x="43466" y="1120"/>
                      </a:cubicBezTo>
                      <a:cubicBezTo>
                        <a:pt x="42705" y="1446"/>
                        <a:pt x="42017" y="1772"/>
                        <a:pt x="41329" y="2134"/>
                      </a:cubicBezTo>
                      <a:cubicBezTo>
                        <a:pt x="40640" y="1482"/>
                        <a:pt x="39916" y="866"/>
                        <a:pt x="39119" y="323"/>
                      </a:cubicBezTo>
                      <a:cubicBezTo>
                        <a:pt x="38886" y="110"/>
                        <a:pt x="38581" y="0"/>
                        <a:pt x="3826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/>
                    <a:t>   </a:t>
                  </a:r>
                  <a:endParaRPr/>
                </a:p>
              </p:txBody>
            </p:sp>
            <p:sp>
              <p:nvSpPr>
                <p:cNvPr id="14" name="Google Shape;1255;p47">
                  <a:extLst>
                    <a:ext uri="{FF2B5EF4-FFF2-40B4-BE49-F238E27FC236}">
                      <a16:creationId xmlns:a16="http://schemas.microsoft.com/office/drawing/2014/main" id="{38047C3E-06B7-4221-BE52-09D79732086B}"/>
                    </a:ext>
                  </a:extLst>
                </p:cNvPr>
                <p:cNvSpPr/>
                <p:nvPr/>
              </p:nvSpPr>
              <p:spPr>
                <a:xfrm>
                  <a:off x="5451010" y="1048035"/>
                  <a:ext cx="109075" cy="994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92" h="6373" extrusionOk="0">
                      <a:moveTo>
                        <a:pt x="6448" y="1"/>
                      </a:moveTo>
                      <a:cubicBezTo>
                        <a:pt x="6330" y="1"/>
                        <a:pt x="6212" y="55"/>
                        <a:pt x="6122" y="164"/>
                      </a:cubicBezTo>
                      <a:cubicBezTo>
                        <a:pt x="4311" y="2011"/>
                        <a:pt x="2210" y="4148"/>
                        <a:pt x="326" y="5488"/>
                      </a:cubicBezTo>
                      <a:cubicBezTo>
                        <a:pt x="73" y="5633"/>
                        <a:pt x="0" y="5959"/>
                        <a:pt x="182" y="6176"/>
                      </a:cubicBezTo>
                      <a:cubicBezTo>
                        <a:pt x="269" y="6307"/>
                        <a:pt x="408" y="6372"/>
                        <a:pt x="552" y="6372"/>
                      </a:cubicBezTo>
                      <a:cubicBezTo>
                        <a:pt x="648" y="6372"/>
                        <a:pt x="747" y="6343"/>
                        <a:pt x="834" y="6285"/>
                      </a:cubicBezTo>
                      <a:cubicBezTo>
                        <a:pt x="2826" y="4872"/>
                        <a:pt x="4963" y="2735"/>
                        <a:pt x="6774" y="816"/>
                      </a:cubicBezTo>
                      <a:cubicBezTo>
                        <a:pt x="6991" y="635"/>
                        <a:pt x="6991" y="345"/>
                        <a:pt x="6774" y="164"/>
                      </a:cubicBezTo>
                      <a:cubicBezTo>
                        <a:pt x="6683" y="55"/>
                        <a:pt x="6566" y="1"/>
                        <a:pt x="6448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" name="Google Shape;1256;p47">
                  <a:extLst>
                    <a:ext uri="{FF2B5EF4-FFF2-40B4-BE49-F238E27FC236}">
                      <a16:creationId xmlns:a16="http://schemas.microsoft.com/office/drawing/2014/main" id="{E6A3C1CD-5852-4C49-AD60-95B169358BB9}"/>
                    </a:ext>
                  </a:extLst>
                </p:cNvPr>
                <p:cNvSpPr/>
                <p:nvPr/>
              </p:nvSpPr>
              <p:spPr>
                <a:xfrm>
                  <a:off x="5519557" y="1088423"/>
                  <a:ext cx="44476" cy="3734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51" h="2394" extrusionOk="0">
                      <a:moveTo>
                        <a:pt x="2320" y="0"/>
                      </a:moveTo>
                      <a:cubicBezTo>
                        <a:pt x="2232" y="0"/>
                        <a:pt x="2141" y="24"/>
                        <a:pt x="2054" y="74"/>
                      </a:cubicBezTo>
                      <a:cubicBezTo>
                        <a:pt x="1366" y="472"/>
                        <a:pt x="786" y="980"/>
                        <a:pt x="315" y="1595"/>
                      </a:cubicBezTo>
                      <a:cubicBezTo>
                        <a:pt x="0" y="1910"/>
                        <a:pt x="226" y="2394"/>
                        <a:pt x="634" y="2394"/>
                      </a:cubicBezTo>
                      <a:cubicBezTo>
                        <a:pt x="648" y="2394"/>
                        <a:pt x="663" y="2393"/>
                        <a:pt x="677" y="2392"/>
                      </a:cubicBezTo>
                      <a:cubicBezTo>
                        <a:pt x="822" y="2356"/>
                        <a:pt x="931" y="2320"/>
                        <a:pt x="1040" y="2211"/>
                      </a:cubicBezTo>
                      <a:cubicBezTo>
                        <a:pt x="1438" y="1668"/>
                        <a:pt x="1945" y="1233"/>
                        <a:pt x="2525" y="907"/>
                      </a:cubicBezTo>
                      <a:cubicBezTo>
                        <a:pt x="2778" y="798"/>
                        <a:pt x="2851" y="472"/>
                        <a:pt x="2742" y="255"/>
                      </a:cubicBezTo>
                      <a:cubicBezTo>
                        <a:pt x="2647" y="89"/>
                        <a:pt x="2489" y="0"/>
                        <a:pt x="232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" name="Google Shape;1257;p47">
                  <a:extLst>
                    <a:ext uri="{FF2B5EF4-FFF2-40B4-BE49-F238E27FC236}">
                      <a16:creationId xmlns:a16="http://schemas.microsoft.com/office/drawing/2014/main" id="{BB536E91-3194-4A42-9841-3BA4D7AD0616}"/>
                    </a:ext>
                  </a:extLst>
                </p:cNvPr>
                <p:cNvSpPr/>
                <p:nvPr/>
              </p:nvSpPr>
              <p:spPr>
                <a:xfrm>
                  <a:off x="5895142" y="2207801"/>
                  <a:ext cx="92118" cy="881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05" h="5652" extrusionOk="0">
                      <a:moveTo>
                        <a:pt x="5253" y="1"/>
                      </a:moveTo>
                      <a:cubicBezTo>
                        <a:pt x="3912" y="1"/>
                        <a:pt x="797" y="3913"/>
                        <a:pt x="182" y="4927"/>
                      </a:cubicBezTo>
                      <a:cubicBezTo>
                        <a:pt x="0" y="5144"/>
                        <a:pt x="73" y="5434"/>
                        <a:pt x="326" y="5579"/>
                      </a:cubicBezTo>
                      <a:cubicBezTo>
                        <a:pt x="399" y="5615"/>
                        <a:pt x="471" y="5651"/>
                        <a:pt x="544" y="5651"/>
                      </a:cubicBezTo>
                      <a:cubicBezTo>
                        <a:pt x="725" y="5651"/>
                        <a:pt x="870" y="5579"/>
                        <a:pt x="942" y="5434"/>
                      </a:cubicBezTo>
                      <a:cubicBezTo>
                        <a:pt x="1956" y="3840"/>
                        <a:pt x="4637" y="979"/>
                        <a:pt x="5253" y="943"/>
                      </a:cubicBezTo>
                      <a:cubicBezTo>
                        <a:pt x="5904" y="943"/>
                        <a:pt x="5904" y="1"/>
                        <a:pt x="5253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" name="Google Shape;1258;p47">
                  <a:extLst>
                    <a:ext uri="{FF2B5EF4-FFF2-40B4-BE49-F238E27FC236}">
                      <a16:creationId xmlns:a16="http://schemas.microsoft.com/office/drawing/2014/main" id="{D24097F8-1C44-4F1E-8416-FA51D6AFF3C0}"/>
                    </a:ext>
                  </a:extLst>
                </p:cNvPr>
                <p:cNvSpPr/>
                <p:nvPr/>
              </p:nvSpPr>
              <p:spPr>
                <a:xfrm>
                  <a:off x="5972549" y="2200578"/>
                  <a:ext cx="66768" cy="626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80" h="4014" extrusionOk="0">
                      <a:moveTo>
                        <a:pt x="3613" y="0"/>
                      </a:moveTo>
                      <a:cubicBezTo>
                        <a:pt x="3490" y="0"/>
                        <a:pt x="3364" y="51"/>
                        <a:pt x="3261" y="174"/>
                      </a:cubicBezTo>
                      <a:cubicBezTo>
                        <a:pt x="2754" y="754"/>
                        <a:pt x="2210" y="1297"/>
                        <a:pt x="1631" y="1804"/>
                      </a:cubicBezTo>
                      <a:cubicBezTo>
                        <a:pt x="1160" y="2239"/>
                        <a:pt x="653" y="2710"/>
                        <a:pt x="182" y="3217"/>
                      </a:cubicBezTo>
                      <a:cubicBezTo>
                        <a:pt x="1" y="3398"/>
                        <a:pt x="37" y="3687"/>
                        <a:pt x="254" y="3869"/>
                      </a:cubicBezTo>
                      <a:cubicBezTo>
                        <a:pt x="327" y="3941"/>
                        <a:pt x="435" y="4013"/>
                        <a:pt x="544" y="4013"/>
                      </a:cubicBezTo>
                      <a:cubicBezTo>
                        <a:pt x="689" y="4013"/>
                        <a:pt x="798" y="3941"/>
                        <a:pt x="906" y="3832"/>
                      </a:cubicBezTo>
                      <a:cubicBezTo>
                        <a:pt x="1341" y="3398"/>
                        <a:pt x="1812" y="2927"/>
                        <a:pt x="2283" y="2492"/>
                      </a:cubicBezTo>
                      <a:cubicBezTo>
                        <a:pt x="2898" y="1949"/>
                        <a:pt x="3442" y="1369"/>
                        <a:pt x="3985" y="790"/>
                      </a:cubicBezTo>
                      <a:cubicBezTo>
                        <a:pt x="4280" y="415"/>
                        <a:pt x="3960" y="0"/>
                        <a:pt x="3613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" name="Google Shape;1259;p47">
                  <a:extLst>
                    <a:ext uri="{FF2B5EF4-FFF2-40B4-BE49-F238E27FC236}">
                      <a16:creationId xmlns:a16="http://schemas.microsoft.com/office/drawing/2014/main" id="{10ED8CCB-D3C2-42DB-96FA-98A0EB9B5E21}"/>
                    </a:ext>
                  </a:extLst>
                </p:cNvPr>
                <p:cNvSpPr/>
                <p:nvPr/>
              </p:nvSpPr>
              <p:spPr>
                <a:xfrm>
                  <a:off x="5653295" y="1253830"/>
                  <a:ext cx="46348" cy="549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71" h="3525" extrusionOk="0">
                      <a:moveTo>
                        <a:pt x="2423" y="1"/>
                      </a:moveTo>
                      <a:cubicBezTo>
                        <a:pt x="2312" y="1"/>
                        <a:pt x="2199" y="38"/>
                        <a:pt x="2102" y="120"/>
                      </a:cubicBezTo>
                      <a:cubicBezTo>
                        <a:pt x="1558" y="663"/>
                        <a:pt x="1087" y="1243"/>
                        <a:pt x="725" y="1931"/>
                      </a:cubicBezTo>
                      <a:cubicBezTo>
                        <a:pt x="544" y="2257"/>
                        <a:pt x="363" y="2547"/>
                        <a:pt x="182" y="2800"/>
                      </a:cubicBezTo>
                      <a:cubicBezTo>
                        <a:pt x="1" y="2981"/>
                        <a:pt x="37" y="3307"/>
                        <a:pt x="254" y="3452"/>
                      </a:cubicBezTo>
                      <a:cubicBezTo>
                        <a:pt x="327" y="3489"/>
                        <a:pt x="435" y="3525"/>
                        <a:pt x="544" y="3525"/>
                      </a:cubicBezTo>
                      <a:cubicBezTo>
                        <a:pt x="689" y="3525"/>
                        <a:pt x="834" y="3452"/>
                        <a:pt x="906" y="3344"/>
                      </a:cubicBezTo>
                      <a:cubicBezTo>
                        <a:pt x="1124" y="3054"/>
                        <a:pt x="1341" y="2764"/>
                        <a:pt x="1522" y="2402"/>
                      </a:cubicBezTo>
                      <a:cubicBezTo>
                        <a:pt x="1848" y="1822"/>
                        <a:pt x="2246" y="1315"/>
                        <a:pt x="2717" y="844"/>
                      </a:cubicBezTo>
                      <a:cubicBezTo>
                        <a:pt x="2935" y="663"/>
                        <a:pt x="2971" y="374"/>
                        <a:pt x="2790" y="156"/>
                      </a:cubicBezTo>
                      <a:cubicBezTo>
                        <a:pt x="2690" y="57"/>
                        <a:pt x="2558" y="1"/>
                        <a:pt x="2423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9" name="Google Shape;1260;p47">
                  <a:extLst>
                    <a:ext uri="{FF2B5EF4-FFF2-40B4-BE49-F238E27FC236}">
                      <a16:creationId xmlns:a16="http://schemas.microsoft.com/office/drawing/2014/main" id="{A3CAEB41-A21B-402F-8894-023D8A73D035}"/>
                    </a:ext>
                  </a:extLst>
                </p:cNvPr>
                <p:cNvSpPr/>
                <p:nvPr/>
              </p:nvSpPr>
              <p:spPr>
                <a:xfrm>
                  <a:off x="5717458" y="1246482"/>
                  <a:ext cx="39406" cy="330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26" h="2119" extrusionOk="0">
                      <a:moveTo>
                        <a:pt x="1813" y="0"/>
                      </a:moveTo>
                      <a:cubicBezTo>
                        <a:pt x="1710" y="0"/>
                        <a:pt x="1602" y="36"/>
                        <a:pt x="1502" y="120"/>
                      </a:cubicBezTo>
                      <a:cubicBezTo>
                        <a:pt x="1104" y="482"/>
                        <a:pt x="705" y="917"/>
                        <a:pt x="307" y="1315"/>
                      </a:cubicBezTo>
                      <a:cubicBezTo>
                        <a:pt x="1" y="1621"/>
                        <a:pt x="205" y="2119"/>
                        <a:pt x="591" y="2119"/>
                      </a:cubicBezTo>
                      <a:cubicBezTo>
                        <a:pt x="616" y="2119"/>
                        <a:pt x="642" y="2117"/>
                        <a:pt x="669" y="2112"/>
                      </a:cubicBezTo>
                      <a:cubicBezTo>
                        <a:pt x="778" y="2112"/>
                        <a:pt x="922" y="2076"/>
                        <a:pt x="995" y="1967"/>
                      </a:cubicBezTo>
                      <a:cubicBezTo>
                        <a:pt x="1357" y="1569"/>
                        <a:pt x="1756" y="1171"/>
                        <a:pt x="2154" y="808"/>
                      </a:cubicBezTo>
                      <a:cubicBezTo>
                        <a:pt x="2525" y="494"/>
                        <a:pt x="2199" y="0"/>
                        <a:pt x="1813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0" name="Google Shape;1261;p47">
                  <a:extLst>
                    <a:ext uri="{FF2B5EF4-FFF2-40B4-BE49-F238E27FC236}">
                      <a16:creationId xmlns:a16="http://schemas.microsoft.com/office/drawing/2014/main" id="{12689995-4BC6-441E-890A-E90D8FFA3F59}"/>
                    </a:ext>
                  </a:extLst>
                </p:cNvPr>
                <p:cNvSpPr/>
                <p:nvPr/>
              </p:nvSpPr>
              <p:spPr>
                <a:xfrm>
                  <a:off x="4952637" y="2273945"/>
                  <a:ext cx="55505" cy="62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58" h="3984" extrusionOk="0">
                      <a:moveTo>
                        <a:pt x="2894" y="0"/>
                      </a:moveTo>
                      <a:cubicBezTo>
                        <a:pt x="2786" y="0"/>
                        <a:pt x="2673" y="43"/>
                        <a:pt x="2572" y="144"/>
                      </a:cubicBezTo>
                      <a:cubicBezTo>
                        <a:pt x="1956" y="759"/>
                        <a:pt x="1377" y="1448"/>
                        <a:pt x="906" y="2172"/>
                      </a:cubicBezTo>
                      <a:cubicBezTo>
                        <a:pt x="688" y="2534"/>
                        <a:pt x="435" y="2896"/>
                        <a:pt x="145" y="3222"/>
                      </a:cubicBezTo>
                      <a:cubicBezTo>
                        <a:pt x="0" y="3440"/>
                        <a:pt x="36" y="3729"/>
                        <a:pt x="254" y="3911"/>
                      </a:cubicBezTo>
                      <a:cubicBezTo>
                        <a:pt x="326" y="3947"/>
                        <a:pt x="435" y="3983"/>
                        <a:pt x="544" y="3983"/>
                      </a:cubicBezTo>
                      <a:cubicBezTo>
                        <a:pt x="688" y="3983"/>
                        <a:pt x="797" y="3947"/>
                        <a:pt x="906" y="3802"/>
                      </a:cubicBezTo>
                      <a:cubicBezTo>
                        <a:pt x="1196" y="3476"/>
                        <a:pt x="1449" y="3077"/>
                        <a:pt x="1703" y="2715"/>
                      </a:cubicBezTo>
                      <a:cubicBezTo>
                        <a:pt x="2137" y="2027"/>
                        <a:pt x="2644" y="1411"/>
                        <a:pt x="3224" y="796"/>
                      </a:cubicBezTo>
                      <a:cubicBezTo>
                        <a:pt x="3558" y="462"/>
                        <a:pt x="3251" y="0"/>
                        <a:pt x="2894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0" name="Rectangle 14">
                <a:extLst>
                  <a:ext uri="{FF2B5EF4-FFF2-40B4-BE49-F238E27FC236}">
                    <a16:creationId xmlns:a16="http://schemas.microsoft.com/office/drawing/2014/main" id="{FAD8D88E-AF0A-4419-9200-29685C7760A0}"/>
                  </a:ext>
                </a:extLst>
              </p:cNvPr>
              <p:cNvSpPr/>
              <p:nvPr/>
            </p:nvSpPr>
            <p:spPr>
              <a:xfrm>
                <a:off x="3161301" y="1767517"/>
                <a:ext cx="615357" cy="371363"/>
              </a:xfrm>
              <a:custGeom>
                <a:avLst/>
                <a:gdLst>
                  <a:gd name="connsiteX0" fmla="*/ 0 w 1059873"/>
                  <a:gd name="connsiteY0" fmla="*/ 0 h 561109"/>
                  <a:gd name="connsiteX1" fmla="*/ 1059873 w 1059873"/>
                  <a:gd name="connsiteY1" fmla="*/ 0 h 561109"/>
                  <a:gd name="connsiteX2" fmla="*/ 1059873 w 1059873"/>
                  <a:gd name="connsiteY2" fmla="*/ 561109 h 561109"/>
                  <a:gd name="connsiteX3" fmla="*/ 0 w 1059873"/>
                  <a:gd name="connsiteY3" fmla="*/ 561109 h 561109"/>
                  <a:gd name="connsiteX4" fmla="*/ 0 w 1059873"/>
                  <a:gd name="connsiteY4" fmla="*/ 0 h 561109"/>
                  <a:gd name="connsiteX0" fmla="*/ 23813 w 1059873"/>
                  <a:gd name="connsiteY0" fmla="*/ 23812 h 561109"/>
                  <a:gd name="connsiteX1" fmla="*/ 1059873 w 1059873"/>
                  <a:gd name="connsiteY1" fmla="*/ 0 h 561109"/>
                  <a:gd name="connsiteX2" fmla="*/ 1059873 w 1059873"/>
                  <a:gd name="connsiteY2" fmla="*/ 561109 h 561109"/>
                  <a:gd name="connsiteX3" fmla="*/ 0 w 1059873"/>
                  <a:gd name="connsiteY3" fmla="*/ 561109 h 561109"/>
                  <a:gd name="connsiteX4" fmla="*/ 23813 w 1059873"/>
                  <a:gd name="connsiteY4" fmla="*/ 23812 h 561109"/>
                  <a:gd name="connsiteX0" fmla="*/ 33338 w 1059873"/>
                  <a:gd name="connsiteY0" fmla="*/ 66675 h 561109"/>
                  <a:gd name="connsiteX1" fmla="*/ 1059873 w 1059873"/>
                  <a:gd name="connsiteY1" fmla="*/ 0 h 561109"/>
                  <a:gd name="connsiteX2" fmla="*/ 1059873 w 1059873"/>
                  <a:gd name="connsiteY2" fmla="*/ 561109 h 561109"/>
                  <a:gd name="connsiteX3" fmla="*/ 0 w 1059873"/>
                  <a:gd name="connsiteY3" fmla="*/ 561109 h 561109"/>
                  <a:gd name="connsiteX4" fmla="*/ 33338 w 1059873"/>
                  <a:gd name="connsiteY4" fmla="*/ 66675 h 561109"/>
                  <a:gd name="connsiteX0" fmla="*/ 38101 w 1059873"/>
                  <a:gd name="connsiteY0" fmla="*/ 28575 h 561109"/>
                  <a:gd name="connsiteX1" fmla="*/ 1059873 w 1059873"/>
                  <a:gd name="connsiteY1" fmla="*/ 0 h 561109"/>
                  <a:gd name="connsiteX2" fmla="*/ 1059873 w 1059873"/>
                  <a:gd name="connsiteY2" fmla="*/ 561109 h 561109"/>
                  <a:gd name="connsiteX3" fmla="*/ 0 w 1059873"/>
                  <a:gd name="connsiteY3" fmla="*/ 561109 h 561109"/>
                  <a:gd name="connsiteX4" fmla="*/ 38101 w 1059873"/>
                  <a:gd name="connsiteY4" fmla="*/ 28575 h 561109"/>
                  <a:gd name="connsiteX0" fmla="*/ 138114 w 1159886"/>
                  <a:gd name="connsiteY0" fmla="*/ 28575 h 561109"/>
                  <a:gd name="connsiteX1" fmla="*/ 1159886 w 1159886"/>
                  <a:gd name="connsiteY1" fmla="*/ 0 h 561109"/>
                  <a:gd name="connsiteX2" fmla="*/ 1159886 w 1159886"/>
                  <a:gd name="connsiteY2" fmla="*/ 561109 h 561109"/>
                  <a:gd name="connsiteX3" fmla="*/ 0 w 1159886"/>
                  <a:gd name="connsiteY3" fmla="*/ 551584 h 561109"/>
                  <a:gd name="connsiteX4" fmla="*/ 138114 w 1159886"/>
                  <a:gd name="connsiteY4" fmla="*/ 28575 h 561109"/>
                  <a:gd name="connsiteX0" fmla="*/ 138114 w 1259898"/>
                  <a:gd name="connsiteY0" fmla="*/ 0 h 532534"/>
                  <a:gd name="connsiteX1" fmla="*/ 1259898 w 1259898"/>
                  <a:gd name="connsiteY1" fmla="*/ 19050 h 532534"/>
                  <a:gd name="connsiteX2" fmla="*/ 1159886 w 1259898"/>
                  <a:gd name="connsiteY2" fmla="*/ 532534 h 532534"/>
                  <a:gd name="connsiteX3" fmla="*/ 0 w 1259898"/>
                  <a:gd name="connsiteY3" fmla="*/ 523009 h 532534"/>
                  <a:gd name="connsiteX4" fmla="*/ 138114 w 1259898"/>
                  <a:gd name="connsiteY4" fmla="*/ 0 h 5325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0 w 1259898"/>
                  <a:gd name="connsiteY3" fmla="*/ 523009 h 570634"/>
                  <a:gd name="connsiteX4" fmla="*/ 138114 w 1259898"/>
                  <a:gd name="connsiteY4" fmla="*/ 0 h 5706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255877 w 1259898"/>
                  <a:gd name="connsiteY3" fmla="*/ 548119 h 570634"/>
                  <a:gd name="connsiteX4" fmla="*/ 0 w 1259898"/>
                  <a:gd name="connsiteY4" fmla="*/ 523009 h 570634"/>
                  <a:gd name="connsiteX5" fmla="*/ 138114 w 1259898"/>
                  <a:gd name="connsiteY5" fmla="*/ 0 h 5706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255877 w 1259898"/>
                  <a:gd name="connsiteY3" fmla="*/ 548119 h 570634"/>
                  <a:gd name="connsiteX4" fmla="*/ 0 w 1259898"/>
                  <a:gd name="connsiteY4" fmla="*/ 523009 h 570634"/>
                  <a:gd name="connsiteX5" fmla="*/ 138114 w 1259898"/>
                  <a:gd name="connsiteY5" fmla="*/ 0 h 5706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255877 w 1259898"/>
                  <a:gd name="connsiteY3" fmla="*/ 548119 h 570634"/>
                  <a:gd name="connsiteX4" fmla="*/ 0 w 1259898"/>
                  <a:gd name="connsiteY4" fmla="*/ 523009 h 570634"/>
                  <a:gd name="connsiteX5" fmla="*/ 138114 w 1259898"/>
                  <a:gd name="connsiteY5" fmla="*/ 0 h 5706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255877 w 1259898"/>
                  <a:gd name="connsiteY3" fmla="*/ 548119 h 570634"/>
                  <a:gd name="connsiteX4" fmla="*/ 0 w 1259898"/>
                  <a:gd name="connsiteY4" fmla="*/ 523009 h 570634"/>
                  <a:gd name="connsiteX5" fmla="*/ 138114 w 1259898"/>
                  <a:gd name="connsiteY5" fmla="*/ 0 h 5706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255877 w 1259898"/>
                  <a:gd name="connsiteY3" fmla="*/ 548119 h 570634"/>
                  <a:gd name="connsiteX4" fmla="*/ 0 w 1259898"/>
                  <a:gd name="connsiteY4" fmla="*/ 523009 h 570634"/>
                  <a:gd name="connsiteX5" fmla="*/ 138114 w 1259898"/>
                  <a:gd name="connsiteY5" fmla="*/ 0 h 570634"/>
                  <a:gd name="connsiteX0" fmla="*/ 147639 w 1269423"/>
                  <a:gd name="connsiteY0" fmla="*/ 0 h 570634"/>
                  <a:gd name="connsiteX1" fmla="*/ 1269423 w 1269423"/>
                  <a:gd name="connsiteY1" fmla="*/ 19050 h 570634"/>
                  <a:gd name="connsiteX2" fmla="*/ 1121786 w 1269423"/>
                  <a:gd name="connsiteY2" fmla="*/ 570634 h 570634"/>
                  <a:gd name="connsiteX3" fmla="*/ 265402 w 1269423"/>
                  <a:gd name="connsiteY3" fmla="*/ 548119 h 570634"/>
                  <a:gd name="connsiteX4" fmla="*/ 0 w 1269423"/>
                  <a:gd name="connsiteY4" fmla="*/ 508722 h 570634"/>
                  <a:gd name="connsiteX5" fmla="*/ 147639 w 1269423"/>
                  <a:gd name="connsiteY5" fmla="*/ 0 h 570634"/>
                  <a:gd name="connsiteX0" fmla="*/ 147639 w 1269423"/>
                  <a:gd name="connsiteY0" fmla="*/ 0 h 570634"/>
                  <a:gd name="connsiteX1" fmla="*/ 1269423 w 1269423"/>
                  <a:gd name="connsiteY1" fmla="*/ 19050 h 570634"/>
                  <a:gd name="connsiteX2" fmla="*/ 1121786 w 1269423"/>
                  <a:gd name="connsiteY2" fmla="*/ 570634 h 570634"/>
                  <a:gd name="connsiteX3" fmla="*/ 265402 w 1269423"/>
                  <a:gd name="connsiteY3" fmla="*/ 548119 h 570634"/>
                  <a:gd name="connsiteX4" fmla="*/ 0 w 1269423"/>
                  <a:gd name="connsiteY4" fmla="*/ 508722 h 570634"/>
                  <a:gd name="connsiteX5" fmla="*/ 147639 w 1269423"/>
                  <a:gd name="connsiteY5" fmla="*/ 0 h 570634"/>
                  <a:gd name="connsiteX0" fmla="*/ 123826 w 1269423"/>
                  <a:gd name="connsiteY0" fmla="*/ 0 h 556347"/>
                  <a:gd name="connsiteX1" fmla="*/ 1269423 w 1269423"/>
                  <a:gd name="connsiteY1" fmla="*/ 4763 h 556347"/>
                  <a:gd name="connsiteX2" fmla="*/ 1121786 w 1269423"/>
                  <a:gd name="connsiteY2" fmla="*/ 556347 h 556347"/>
                  <a:gd name="connsiteX3" fmla="*/ 265402 w 1269423"/>
                  <a:gd name="connsiteY3" fmla="*/ 533832 h 556347"/>
                  <a:gd name="connsiteX4" fmla="*/ 0 w 1269423"/>
                  <a:gd name="connsiteY4" fmla="*/ 494435 h 556347"/>
                  <a:gd name="connsiteX5" fmla="*/ 123826 w 1269423"/>
                  <a:gd name="connsiteY5" fmla="*/ 0 h 556347"/>
                  <a:gd name="connsiteX0" fmla="*/ 123826 w 1269423"/>
                  <a:gd name="connsiteY0" fmla="*/ 0 h 556347"/>
                  <a:gd name="connsiteX1" fmla="*/ 1269423 w 1269423"/>
                  <a:gd name="connsiteY1" fmla="*/ 4763 h 556347"/>
                  <a:gd name="connsiteX2" fmla="*/ 1121786 w 1269423"/>
                  <a:gd name="connsiteY2" fmla="*/ 556347 h 556347"/>
                  <a:gd name="connsiteX3" fmla="*/ 265402 w 1269423"/>
                  <a:gd name="connsiteY3" fmla="*/ 533832 h 556347"/>
                  <a:gd name="connsiteX4" fmla="*/ 0 w 1269423"/>
                  <a:gd name="connsiteY4" fmla="*/ 494435 h 556347"/>
                  <a:gd name="connsiteX5" fmla="*/ 123826 w 1269423"/>
                  <a:gd name="connsiteY5" fmla="*/ 0 h 556347"/>
                  <a:gd name="connsiteX0" fmla="*/ 123826 w 1269423"/>
                  <a:gd name="connsiteY0" fmla="*/ 0 h 556347"/>
                  <a:gd name="connsiteX1" fmla="*/ 1269423 w 1269423"/>
                  <a:gd name="connsiteY1" fmla="*/ 4763 h 556347"/>
                  <a:gd name="connsiteX2" fmla="*/ 1121786 w 1269423"/>
                  <a:gd name="connsiteY2" fmla="*/ 556347 h 556347"/>
                  <a:gd name="connsiteX3" fmla="*/ 265402 w 1269423"/>
                  <a:gd name="connsiteY3" fmla="*/ 533832 h 556347"/>
                  <a:gd name="connsiteX4" fmla="*/ 0 w 1269423"/>
                  <a:gd name="connsiteY4" fmla="*/ 494435 h 556347"/>
                  <a:gd name="connsiteX5" fmla="*/ 123826 w 1269423"/>
                  <a:gd name="connsiteY5" fmla="*/ 0 h 556347"/>
                  <a:gd name="connsiteX0" fmla="*/ 123826 w 1269423"/>
                  <a:gd name="connsiteY0" fmla="*/ 47869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47869 h 604216"/>
                  <a:gd name="connsiteX0" fmla="*/ 123826 w 1269423"/>
                  <a:gd name="connsiteY0" fmla="*/ 47869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47869 h 604216"/>
                  <a:gd name="connsiteX0" fmla="*/ 123826 w 1269423"/>
                  <a:gd name="connsiteY0" fmla="*/ 47869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47869 h 604216"/>
                  <a:gd name="connsiteX0" fmla="*/ 123826 w 1269423"/>
                  <a:gd name="connsiteY0" fmla="*/ 47869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47869 h 604216"/>
                  <a:gd name="connsiteX0" fmla="*/ 123826 w 1269423"/>
                  <a:gd name="connsiteY0" fmla="*/ 57394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57394 h 604216"/>
                  <a:gd name="connsiteX0" fmla="*/ 123826 w 1269423"/>
                  <a:gd name="connsiteY0" fmla="*/ 57394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57394 h 604216"/>
                  <a:gd name="connsiteX0" fmla="*/ 123826 w 1269423"/>
                  <a:gd name="connsiteY0" fmla="*/ 50744 h 597566"/>
                  <a:gd name="connsiteX1" fmla="*/ 465428 w 1269423"/>
                  <a:gd name="connsiteY1" fmla="*/ 8314 h 597566"/>
                  <a:gd name="connsiteX2" fmla="*/ 598778 w 1269423"/>
                  <a:gd name="connsiteY2" fmla="*/ 32126 h 597566"/>
                  <a:gd name="connsiteX3" fmla="*/ 1269423 w 1269423"/>
                  <a:gd name="connsiteY3" fmla="*/ 45982 h 597566"/>
                  <a:gd name="connsiteX4" fmla="*/ 1121786 w 1269423"/>
                  <a:gd name="connsiteY4" fmla="*/ 597566 h 597566"/>
                  <a:gd name="connsiteX5" fmla="*/ 265402 w 1269423"/>
                  <a:gd name="connsiteY5" fmla="*/ 575051 h 597566"/>
                  <a:gd name="connsiteX6" fmla="*/ 0 w 1269423"/>
                  <a:gd name="connsiteY6" fmla="*/ 535654 h 597566"/>
                  <a:gd name="connsiteX7" fmla="*/ 123826 w 1269423"/>
                  <a:gd name="connsiteY7" fmla="*/ 50744 h 597566"/>
                  <a:gd name="connsiteX0" fmla="*/ 123826 w 1269423"/>
                  <a:gd name="connsiteY0" fmla="*/ 49637 h 596459"/>
                  <a:gd name="connsiteX1" fmla="*/ 465428 w 1269423"/>
                  <a:gd name="connsiteY1" fmla="*/ 7207 h 596459"/>
                  <a:gd name="connsiteX2" fmla="*/ 598778 w 1269423"/>
                  <a:gd name="connsiteY2" fmla="*/ 31019 h 596459"/>
                  <a:gd name="connsiteX3" fmla="*/ 794041 w 1269423"/>
                  <a:gd name="connsiteY3" fmla="*/ 35782 h 596459"/>
                  <a:gd name="connsiteX4" fmla="*/ 1269423 w 1269423"/>
                  <a:gd name="connsiteY4" fmla="*/ 44875 h 596459"/>
                  <a:gd name="connsiteX5" fmla="*/ 1121786 w 1269423"/>
                  <a:gd name="connsiteY5" fmla="*/ 596459 h 596459"/>
                  <a:gd name="connsiteX6" fmla="*/ 265402 w 1269423"/>
                  <a:gd name="connsiteY6" fmla="*/ 573944 h 596459"/>
                  <a:gd name="connsiteX7" fmla="*/ 0 w 1269423"/>
                  <a:gd name="connsiteY7" fmla="*/ 534547 h 596459"/>
                  <a:gd name="connsiteX8" fmla="*/ 123826 w 1269423"/>
                  <a:gd name="connsiteY8" fmla="*/ 49637 h 596459"/>
                  <a:gd name="connsiteX0" fmla="*/ 123826 w 1269423"/>
                  <a:gd name="connsiteY0" fmla="*/ 43695 h 590517"/>
                  <a:gd name="connsiteX1" fmla="*/ 465428 w 1269423"/>
                  <a:gd name="connsiteY1" fmla="*/ 1265 h 590517"/>
                  <a:gd name="connsiteX2" fmla="*/ 598778 w 1269423"/>
                  <a:gd name="connsiteY2" fmla="*/ 25077 h 590517"/>
                  <a:gd name="connsiteX3" fmla="*/ 808329 w 1269423"/>
                  <a:gd name="connsiteY3" fmla="*/ 63177 h 590517"/>
                  <a:gd name="connsiteX4" fmla="*/ 1269423 w 1269423"/>
                  <a:gd name="connsiteY4" fmla="*/ 38933 h 590517"/>
                  <a:gd name="connsiteX5" fmla="*/ 1121786 w 1269423"/>
                  <a:gd name="connsiteY5" fmla="*/ 590517 h 590517"/>
                  <a:gd name="connsiteX6" fmla="*/ 265402 w 1269423"/>
                  <a:gd name="connsiteY6" fmla="*/ 568002 h 590517"/>
                  <a:gd name="connsiteX7" fmla="*/ 0 w 1269423"/>
                  <a:gd name="connsiteY7" fmla="*/ 528605 h 590517"/>
                  <a:gd name="connsiteX8" fmla="*/ 123826 w 1269423"/>
                  <a:gd name="connsiteY8" fmla="*/ 43695 h 590517"/>
                  <a:gd name="connsiteX0" fmla="*/ 123826 w 1269423"/>
                  <a:gd name="connsiteY0" fmla="*/ 49636 h 596458"/>
                  <a:gd name="connsiteX1" fmla="*/ 465428 w 1269423"/>
                  <a:gd name="connsiteY1" fmla="*/ 7206 h 596458"/>
                  <a:gd name="connsiteX2" fmla="*/ 598778 w 1269423"/>
                  <a:gd name="connsiteY2" fmla="*/ 31018 h 596458"/>
                  <a:gd name="connsiteX3" fmla="*/ 865479 w 1269423"/>
                  <a:gd name="connsiteY3" fmla="*/ 35780 h 596458"/>
                  <a:gd name="connsiteX4" fmla="*/ 1269423 w 1269423"/>
                  <a:gd name="connsiteY4" fmla="*/ 44874 h 596458"/>
                  <a:gd name="connsiteX5" fmla="*/ 1121786 w 1269423"/>
                  <a:gd name="connsiteY5" fmla="*/ 596458 h 596458"/>
                  <a:gd name="connsiteX6" fmla="*/ 265402 w 1269423"/>
                  <a:gd name="connsiteY6" fmla="*/ 573943 h 596458"/>
                  <a:gd name="connsiteX7" fmla="*/ 0 w 1269423"/>
                  <a:gd name="connsiteY7" fmla="*/ 534546 h 596458"/>
                  <a:gd name="connsiteX8" fmla="*/ 123826 w 1269423"/>
                  <a:gd name="connsiteY8" fmla="*/ 49636 h 596458"/>
                  <a:gd name="connsiteX0" fmla="*/ 123826 w 1269423"/>
                  <a:gd name="connsiteY0" fmla="*/ 49636 h 596458"/>
                  <a:gd name="connsiteX1" fmla="*/ 465428 w 1269423"/>
                  <a:gd name="connsiteY1" fmla="*/ 7206 h 596458"/>
                  <a:gd name="connsiteX2" fmla="*/ 598778 w 1269423"/>
                  <a:gd name="connsiteY2" fmla="*/ 31018 h 596458"/>
                  <a:gd name="connsiteX3" fmla="*/ 865479 w 1269423"/>
                  <a:gd name="connsiteY3" fmla="*/ 35780 h 596458"/>
                  <a:gd name="connsiteX4" fmla="*/ 1269423 w 1269423"/>
                  <a:gd name="connsiteY4" fmla="*/ 44874 h 596458"/>
                  <a:gd name="connsiteX5" fmla="*/ 1121786 w 1269423"/>
                  <a:gd name="connsiteY5" fmla="*/ 596458 h 596458"/>
                  <a:gd name="connsiteX6" fmla="*/ 265402 w 1269423"/>
                  <a:gd name="connsiteY6" fmla="*/ 573943 h 596458"/>
                  <a:gd name="connsiteX7" fmla="*/ 0 w 1269423"/>
                  <a:gd name="connsiteY7" fmla="*/ 534546 h 596458"/>
                  <a:gd name="connsiteX8" fmla="*/ 123826 w 1269423"/>
                  <a:gd name="connsiteY8" fmla="*/ 49636 h 596458"/>
                  <a:gd name="connsiteX0" fmla="*/ 123826 w 1269423"/>
                  <a:gd name="connsiteY0" fmla="*/ 49636 h 596458"/>
                  <a:gd name="connsiteX1" fmla="*/ 465428 w 1269423"/>
                  <a:gd name="connsiteY1" fmla="*/ 7206 h 596458"/>
                  <a:gd name="connsiteX2" fmla="*/ 660691 w 1269423"/>
                  <a:gd name="connsiteY2" fmla="*/ 54830 h 596458"/>
                  <a:gd name="connsiteX3" fmla="*/ 865479 w 1269423"/>
                  <a:gd name="connsiteY3" fmla="*/ 35780 h 596458"/>
                  <a:gd name="connsiteX4" fmla="*/ 1269423 w 1269423"/>
                  <a:gd name="connsiteY4" fmla="*/ 44874 h 596458"/>
                  <a:gd name="connsiteX5" fmla="*/ 1121786 w 1269423"/>
                  <a:gd name="connsiteY5" fmla="*/ 596458 h 596458"/>
                  <a:gd name="connsiteX6" fmla="*/ 265402 w 1269423"/>
                  <a:gd name="connsiteY6" fmla="*/ 573943 h 596458"/>
                  <a:gd name="connsiteX7" fmla="*/ 0 w 1269423"/>
                  <a:gd name="connsiteY7" fmla="*/ 534546 h 596458"/>
                  <a:gd name="connsiteX8" fmla="*/ 123826 w 1269423"/>
                  <a:gd name="connsiteY8" fmla="*/ 49636 h 596458"/>
                  <a:gd name="connsiteX0" fmla="*/ 123826 w 1269423"/>
                  <a:gd name="connsiteY0" fmla="*/ 49636 h 596458"/>
                  <a:gd name="connsiteX1" fmla="*/ 465428 w 1269423"/>
                  <a:gd name="connsiteY1" fmla="*/ 7206 h 596458"/>
                  <a:gd name="connsiteX2" fmla="*/ 679741 w 1269423"/>
                  <a:gd name="connsiteY2" fmla="*/ 73880 h 596458"/>
                  <a:gd name="connsiteX3" fmla="*/ 865479 w 1269423"/>
                  <a:gd name="connsiteY3" fmla="*/ 35780 h 596458"/>
                  <a:gd name="connsiteX4" fmla="*/ 1269423 w 1269423"/>
                  <a:gd name="connsiteY4" fmla="*/ 44874 h 596458"/>
                  <a:gd name="connsiteX5" fmla="*/ 1121786 w 1269423"/>
                  <a:gd name="connsiteY5" fmla="*/ 596458 h 596458"/>
                  <a:gd name="connsiteX6" fmla="*/ 265402 w 1269423"/>
                  <a:gd name="connsiteY6" fmla="*/ 573943 h 596458"/>
                  <a:gd name="connsiteX7" fmla="*/ 0 w 1269423"/>
                  <a:gd name="connsiteY7" fmla="*/ 534546 h 596458"/>
                  <a:gd name="connsiteX8" fmla="*/ 123826 w 1269423"/>
                  <a:gd name="connsiteY8" fmla="*/ 49636 h 596458"/>
                  <a:gd name="connsiteX0" fmla="*/ 123826 w 1269423"/>
                  <a:gd name="connsiteY0" fmla="*/ 45668 h 592490"/>
                  <a:gd name="connsiteX1" fmla="*/ 465428 w 1269423"/>
                  <a:gd name="connsiteY1" fmla="*/ 3238 h 592490"/>
                  <a:gd name="connsiteX2" fmla="*/ 679741 w 1269423"/>
                  <a:gd name="connsiteY2" fmla="*/ 69912 h 592490"/>
                  <a:gd name="connsiteX3" fmla="*/ 865479 w 1269423"/>
                  <a:gd name="connsiteY3" fmla="*/ 31812 h 592490"/>
                  <a:gd name="connsiteX4" fmla="*/ 1065503 w 1269423"/>
                  <a:gd name="connsiteY4" fmla="*/ 50863 h 592490"/>
                  <a:gd name="connsiteX5" fmla="*/ 1269423 w 1269423"/>
                  <a:gd name="connsiteY5" fmla="*/ 40906 h 592490"/>
                  <a:gd name="connsiteX6" fmla="*/ 1121786 w 1269423"/>
                  <a:gd name="connsiteY6" fmla="*/ 592490 h 592490"/>
                  <a:gd name="connsiteX7" fmla="*/ 265402 w 1269423"/>
                  <a:gd name="connsiteY7" fmla="*/ 569975 h 592490"/>
                  <a:gd name="connsiteX8" fmla="*/ 0 w 1269423"/>
                  <a:gd name="connsiteY8" fmla="*/ 530578 h 592490"/>
                  <a:gd name="connsiteX9" fmla="*/ 123826 w 1269423"/>
                  <a:gd name="connsiteY9" fmla="*/ 45668 h 592490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65503 w 1269423"/>
                  <a:gd name="connsiteY4" fmla="*/ 48144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65503 w 1269423"/>
                  <a:gd name="connsiteY4" fmla="*/ 48144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65503 w 1269423"/>
                  <a:gd name="connsiteY4" fmla="*/ 48144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46453 w 1269423"/>
                  <a:gd name="connsiteY4" fmla="*/ 5766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46453 w 1269423"/>
                  <a:gd name="connsiteY4" fmla="*/ 5766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51215 w 1269423"/>
                  <a:gd name="connsiteY4" fmla="*/ 67194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51215 w 1269423"/>
                  <a:gd name="connsiteY4" fmla="*/ 7671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621268"/>
                  <a:gd name="connsiteX1" fmla="*/ 465428 w 1269423"/>
                  <a:gd name="connsiteY1" fmla="*/ 519 h 621268"/>
                  <a:gd name="connsiteX2" fmla="*/ 679741 w 1269423"/>
                  <a:gd name="connsiteY2" fmla="*/ 67193 h 621268"/>
                  <a:gd name="connsiteX3" fmla="*/ 865479 w 1269423"/>
                  <a:gd name="connsiteY3" fmla="*/ 29093 h 621268"/>
                  <a:gd name="connsiteX4" fmla="*/ 1051215 w 1269423"/>
                  <a:gd name="connsiteY4" fmla="*/ 76719 h 621268"/>
                  <a:gd name="connsiteX5" fmla="*/ 1269423 w 1269423"/>
                  <a:gd name="connsiteY5" fmla="*/ 38187 h 621268"/>
                  <a:gd name="connsiteX6" fmla="*/ 1121786 w 1269423"/>
                  <a:gd name="connsiteY6" fmla="*/ 589771 h 621268"/>
                  <a:gd name="connsiteX7" fmla="*/ 446378 w 1269423"/>
                  <a:gd name="connsiteY7" fmla="*/ 543444 h 621268"/>
                  <a:gd name="connsiteX8" fmla="*/ 265402 w 1269423"/>
                  <a:gd name="connsiteY8" fmla="*/ 567256 h 621268"/>
                  <a:gd name="connsiteX9" fmla="*/ 0 w 1269423"/>
                  <a:gd name="connsiteY9" fmla="*/ 527859 h 621268"/>
                  <a:gd name="connsiteX10" fmla="*/ 123826 w 1269423"/>
                  <a:gd name="connsiteY10" fmla="*/ 42949 h 621268"/>
                  <a:gd name="connsiteX0" fmla="*/ 123826 w 1269423"/>
                  <a:gd name="connsiteY0" fmla="*/ 42949 h 619818"/>
                  <a:gd name="connsiteX1" fmla="*/ 465428 w 1269423"/>
                  <a:gd name="connsiteY1" fmla="*/ 519 h 619818"/>
                  <a:gd name="connsiteX2" fmla="*/ 679741 w 1269423"/>
                  <a:gd name="connsiteY2" fmla="*/ 67193 h 619818"/>
                  <a:gd name="connsiteX3" fmla="*/ 865479 w 1269423"/>
                  <a:gd name="connsiteY3" fmla="*/ 29093 h 619818"/>
                  <a:gd name="connsiteX4" fmla="*/ 1051215 w 1269423"/>
                  <a:gd name="connsiteY4" fmla="*/ 76719 h 619818"/>
                  <a:gd name="connsiteX5" fmla="*/ 1269423 w 1269423"/>
                  <a:gd name="connsiteY5" fmla="*/ 38187 h 619818"/>
                  <a:gd name="connsiteX6" fmla="*/ 1121786 w 1269423"/>
                  <a:gd name="connsiteY6" fmla="*/ 589771 h 619818"/>
                  <a:gd name="connsiteX7" fmla="*/ 470191 w 1269423"/>
                  <a:gd name="connsiteY7" fmla="*/ 533919 h 619818"/>
                  <a:gd name="connsiteX8" fmla="*/ 265402 w 1269423"/>
                  <a:gd name="connsiteY8" fmla="*/ 567256 h 619818"/>
                  <a:gd name="connsiteX9" fmla="*/ 0 w 1269423"/>
                  <a:gd name="connsiteY9" fmla="*/ 527859 h 619818"/>
                  <a:gd name="connsiteX10" fmla="*/ 123826 w 1269423"/>
                  <a:gd name="connsiteY10" fmla="*/ 42949 h 619818"/>
                  <a:gd name="connsiteX0" fmla="*/ 123826 w 1269423"/>
                  <a:gd name="connsiteY0" fmla="*/ 42949 h 620230"/>
                  <a:gd name="connsiteX1" fmla="*/ 465428 w 1269423"/>
                  <a:gd name="connsiteY1" fmla="*/ 519 h 620230"/>
                  <a:gd name="connsiteX2" fmla="*/ 679741 w 1269423"/>
                  <a:gd name="connsiteY2" fmla="*/ 67193 h 620230"/>
                  <a:gd name="connsiteX3" fmla="*/ 865479 w 1269423"/>
                  <a:gd name="connsiteY3" fmla="*/ 29093 h 620230"/>
                  <a:gd name="connsiteX4" fmla="*/ 1051215 w 1269423"/>
                  <a:gd name="connsiteY4" fmla="*/ 76719 h 620230"/>
                  <a:gd name="connsiteX5" fmla="*/ 1269423 w 1269423"/>
                  <a:gd name="connsiteY5" fmla="*/ 38187 h 620230"/>
                  <a:gd name="connsiteX6" fmla="*/ 1121786 w 1269423"/>
                  <a:gd name="connsiteY6" fmla="*/ 589771 h 620230"/>
                  <a:gd name="connsiteX7" fmla="*/ 755941 w 1269423"/>
                  <a:gd name="connsiteY7" fmla="*/ 533918 h 620230"/>
                  <a:gd name="connsiteX8" fmla="*/ 470191 w 1269423"/>
                  <a:gd name="connsiteY8" fmla="*/ 533919 h 620230"/>
                  <a:gd name="connsiteX9" fmla="*/ 265402 w 1269423"/>
                  <a:gd name="connsiteY9" fmla="*/ 567256 h 620230"/>
                  <a:gd name="connsiteX10" fmla="*/ 0 w 1269423"/>
                  <a:gd name="connsiteY10" fmla="*/ 527859 h 620230"/>
                  <a:gd name="connsiteX11" fmla="*/ 123826 w 1269423"/>
                  <a:gd name="connsiteY11" fmla="*/ 42949 h 620230"/>
                  <a:gd name="connsiteX0" fmla="*/ 123826 w 1269423"/>
                  <a:gd name="connsiteY0" fmla="*/ 42949 h 627308"/>
                  <a:gd name="connsiteX1" fmla="*/ 465428 w 1269423"/>
                  <a:gd name="connsiteY1" fmla="*/ 519 h 627308"/>
                  <a:gd name="connsiteX2" fmla="*/ 679741 w 1269423"/>
                  <a:gd name="connsiteY2" fmla="*/ 67193 h 627308"/>
                  <a:gd name="connsiteX3" fmla="*/ 865479 w 1269423"/>
                  <a:gd name="connsiteY3" fmla="*/ 29093 h 627308"/>
                  <a:gd name="connsiteX4" fmla="*/ 1051215 w 1269423"/>
                  <a:gd name="connsiteY4" fmla="*/ 76719 h 627308"/>
                  <a:gd name="connsiteX5" fmla="*/ 1269423 w 1269423"/>
                  <a:gd name="connsiteY5" fmla="*/ 38187 h 627308"/>
                  <a:gd name="connsiteX6" fmla="*/ 1121786 w 1269423"/>
                  <a:gd name="connsiteY6" fmla="*/ 589771 h 627308"/>
                  <a:gd name="connsiteX7" fmla="*/ 755941 w 1269423"/>
                  <a:gd name="connsiteY7" fmla="*/ 572018 h 627308"/>
                  <a:gd name="connsiteX8" fmla="*/ 470191 w 1269423"/>
                  <a:gd name="connsiteY8" fmla="*/ 533919 h 627308"/>
                  <a:gd name="connsiteX9" fmla="*/ 265402 w 1269423"/>
                  <a:gd name="connsiteY9" fmla="*/ 567256 h 627308"/>
                  <a:gd name="connsiteX10" fmla="*/ 0 w 1269423"/>
                  <a:gd name="connsiteY10" fmla="*/ 527859 h 627308"/>
                  <a:gd name="connsiteX11" fmla="*/ 123826 w 1269423"/>
                  <a:gd name="connsiteY11" fmla="*/ 42949 h 627308"/>
                  <a:gd name="connsiteX0" fmla="*/ 123826 w 1269423"/>
                  <a:gd name="connsiteY0" fmla="*/ 42949 h 627308"/>
                  <a:gd name="connsiteX1" fmla="*/ 465428 w 1269423"/>
                  <a:gd name="connsiteY1" fmla="*/ 519 h 627308"/>
                  <a:gd name="connsiteX2" fmla="*/ 679741 w 1269423"/>
                  <a:gd name="connsiteY2" fmla="*/ 67193 h 627308"/>
                  <a:gd name="connsiteX3" fmla="*/ 865479 w 1269423"/>
                  <a:gd name="connsiteY3" fmla="*/ 29093 h 627308"/>
                  <a:gd name="connsiteX4" fmla="*/ 1051215 w 1269423"/>
                  <a:gd name="connsiteY4" fmla="*/ 76719 h 627308"/>
                  <a:gd name="connsiteX5" fmla="*/ 1269423 w 1269423"/>
                  <a:gd name="connsiteY5" fmla="*/ 38187 h 627308"/>
                  <a:gd name="connsiteX6" fmla="*/ 1121786 w 1269423"/>
                  <a:gd name="connsiteY6" fmla="*/ 589771 h 627308"/>
                  <a:gd name="connsiteX7" fmla="*/ 755941 w 1269423"/>
                  <a:gd name="connsiteY7" fmla="*/ 572018 h 627308"/>
                  <a:gd name="connsiteX8" fmla="*/ 470191 w 1269423"/>
                  <a:gd name="connsiteY8" fmla="*/ 533919 h 627308"/>
                  <a:gd name="connsiteX9" fmla="*/ 265402 w 1269423"/>
                  <a:gd name="connsiteY9" fmla="*/ 567256 h 627308"/>
                  <a:gd name="connsiteX10" fmla="*/ 0 w 1269423"/>
                  <a:gd name="connsiteY10" fmla="*/ 527859 h 627308"/>
                  <a:gd name="connsiteX11" fmla="*/ 123826 w 1269423"/>
                  <a:gd name="connsiteY11" fmla="*/ 42949 h 627308"/>
                  <a:gd name="connsiteX0" fmla="*/ 123826 w 1269423"/>
                  <a:gd name="connsiteY0" fmla="*/ 42949 h 627308"/>
                  <a:gd name="connsiteX1" fmla="*/ 465428 w 1269423"/>
                  <a:gd name="connsiteY1" fmla="*/ 519 h 627308"/>
                  <a:gd name="connsiteX2" fmla="*/ 679741 w 1269423"/>
                  <a:gd name="connsiteY2" fmla="*/ 67193 h 627308"/>
                  <a:gd name="connsiteX3" fmla="*/ 865479 w 1269423"/>
                  <a:gd name="connsiteY3" fmla="*/ 29093 h 627308"/>
                  <a:gd name="connsiteX4" fmla="*/ 1051215 w 1269423"/>
                  <a:gd name="connsiteY4" fmla="*/ 76719 h 627308"/>
                  <a:gd name="connsiteX5" fmla="*/ 1269423 w 1269423"/>
                  <a:gd name="connsiteY5" fmla="*/ 38187 h 627308"/>
                  <a:gd name="connsiteX6" fmla="*/ 1121786 w 1269423"/>
                  <a:gd name="connsiteY6" fmla="*/ 589771 h 627308"/>
                  <a:gd name="connsiteX7" fmla="*/ 755941 w 1269423"/>
                  <a:gd name="connsiteY7" fmla="*/ 572018 h 627308"/>
                  <a:gd name="connsiteX8" fmla="*/ 470191 w 1269423"/>
                  <a:gd name="connsiteY8" fmla="*/ 533919 h 627308"/>
                  <a:gd name="connsiteX9" fmla="*/ 265402 w 1269423"/>
                  <a:gd name="connsiteY9" fmla="*/ 567256 h 627308"/>
                  <a:gd name="connsiteX10" fmla="*/ 0 w 1269423"/>
                  <a:gd name="connsiteY10" fmla="*/ 527859 h 627308"/>
                  <a:gd name="connsiteX11" fmla="*/ 123826 w 1269423"/>
                  <a:gd name="connsiteY11" fmla="*/ 42949 h 627308"/>
                  <a:gd name="connsiteX0" fmla="*/ 123826 w 1269423"/>
                  <a:gd name="connsiteY0" fmla="*/ 42949 h 616060"/>
                  <a:gd name="connsiteX1" fmla="*/ 465428 w 1269423"/>
                  <a:gd name="connsiteY1" fmla="*/ 519 h 616060"/>
                  <a:gd name="connsiteX2" fmla="*/ 679741 w 1269423"/>
                  <a:gd name="connsiteY2" fmla="*/ 67193 h 616060"/>
                  <a:gd name="connsiteX3" fmla="*/ 865479 w 1269423"/>
                  <a:gd name="connsiteY3" fmla="*/ 29093 h 616060"/>
                  <a:gd name="connsiteX4" fmla="*/ 1051215 w 1269423"/>
                  <a:gd name="connsiteY4" fmla="*/ 76719 h 616060"/>
                  <a:gd name="connsiteX5" fmla="*/ 1269423 w 1269423"/>
                  <a:gd name="connsiteY5" fmla="*/ 38187 h 616060"/>
                  <a:gd name="connsiteX6" fmla="*/ 1121786 w 1269423"/>
                  <a:gd name="connsiteY6" fmla="*/ 589771 h 616060"/>
                  <a:gd name="connsiteX7" fmla="*/ 755941 w 1269423"/>
                  <a:gd name="connsiteY7" fmla="*/ 572018 h 616060"/>
                  <a:gd name="connsiteX8" fmla="*/ 470191 w 1269423"/>
                  <a:gd name="connsiteY8" fmla="*/ 533919 h 616060"/>
                  <a:gd name="connsiteX9" fmla="*/ 265402 w 1269423"/>
                  <a:gd name="connsiteY9" fmla="*/ 567256 h 616060"/>
                  <a:gd name="connsiteX10" fmla="*/ 0 w 1269423"/>
                  <a:gd name="connsiteY10" fmla="*/ 527859 h 616060"/>
                  <a:gd name="connsiteX11" fmla="*/ 123826 w 1269423"/>
                  <a:gd name="connsiteY11" fmla="*/ 42949 h 616060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51215 w 1269423"/>
                  <a:gd name="connsiteY4" fmla="*/ 7671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755941 w 1269423"/>
                  <a:gd name="connsiteY7" fmla="*/ 572018 h 589771"/>
                  <a:gd name="connsiteX8" fmla="*/ 470191 w 1269423"/>
                  <a:gd name="connsiteY8" fmla="*/ 533919 h 589771"/>
                  <a:gd name="connsiteX9" fmla="*/ 265402 w 1269423"/>
                  <a:gd name="connsiteY9" fmla="*/ 567256 h 589771"/>
                  <a:gd name="connsiteX10" fmla="*/ 0 w 1269423"/>
                  <a:gd name="connsiteY10" fmla="*/ 527859 h 589771"/>
                  <a:gd name="connsiteX11" fmla="*/ 123826 w 1269423"/>
                  <a:gd name="connsiteY11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51215 w 1269423"/>
                  <a:gd name="connsiteY4" fmla="*/ 7671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755941 w 1269423"/>
                  <a:gd name="connsiteY7" fmla="*/ 572018 h 589771"/>
                  <a:gd name="connsiteX8" fmla="*/ 470191 w 1269423"/>
                  <a:gd name="connsiteY8" fmla="*/ 533919 h 589771"/>
                  <a:gd name="connsiteX9" fmla="*/ 265402 w 1269423"/>
                  <a:gd name="connsiteY9" fmla="*/ 567256 h 589771"/>
                  <a:gd name="connsiteX10" fmla="*/ 0 w 1269423"/>
                  <a:gd name="connsiteY10" fmla="*/ 527859 h 589771"/>
                  <a:gd name="connsiteX11" fmla="*/ 123826 w 1269423"/>
                  <a:gd name="connsiteY11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51215 w 1269423"/>
                  <a:gd name="connsiteY4" fmla="*/ 7671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755941 w 1269423"/>
                  <a:gd name="connsiteY7" fmla="*/ 572018 h 589771"/>
                  <a:gd name="connsiteX8" fmla="*/ 470191 w 1269423"/>
                  <a:gd name="connsiteY8" fmla="*/ 533919 h 589771"/>
                  <a:gd name="connsiteX9" fmla="*/ 265402 w 1269423"/>
                  <a:gd name="connsiteY9" fmla="*/ 567256 h 589771"/>
                  <a:gd name="connsiteX10" fmla="*/ 0 w 1269423"/>
                  <a:gd name="connsiteY10" fmla="*/ 527859 h 589771"/>
                  <a:gd name="connsiteX11" fmla="*/ 123826 w 1269423"/>
                  <a:gd name="connsiteY11" fmla="*/ 42949 h 5897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69423" h="589771">
                    <a:moveTo>
                      <a:pt x="123826" y="42949"/>
                    </a:moveTo>
                    <a:cubicBezTo>
                      <a:pt x="210922" y="-17953"/>
                      <a:pt x="155433" y="99738"/>
                      <a:pt x="465428" y="519"/>
                    </a:cubicBezTo>
                    <a:cubicBezTo>
                      <a:pt x="545380" y="-6553"/>
                      <a:pt x="545742" y="60915"/>
                      <a:pt x="679741" y="67193"/>
                    </a:cubicBezTo>
                    <a:cubicBezTo>
                      <a:pt x="768641" y="68780"/>
                      <a:pt x="705142" y="51318"/>
                      <a:pt x="865479" y="29093"/>
                    </a:cubicBezTo>
                    <a:cubicBezTo>
                      <a:pt x="928185" y="17981"/>
                      <a:pt x="983891" y="75203"/>
                      <a:pt x="1051215" y="76719"/>
                    </a:cubicBezTo>
                    <a:cubicBezTo>
                      <a:pt x="1161401" y="82998"/>
                      <a:pt x="1177493" y="49515"/>
                      <a:pt x="1269423" y="38187"/>
                    </a:cubicBezTo>
                    <a:cubicBezTo>
                      <a:pt x="1220211" y="222048"/>
                      <a:pt x="1194810" y="410673"/>
                      <a:pt x="1121786" y="589771"/>
                    </a:cubicBezTo>
                    <a:cubicBezTo>
                      <a:pt x="987786" y="531900"/>
                      <a:pt x="897878" y="505127"/>
                      <a:pt x="755941" y="572018"/>
                    </a:cubicBezTo>
                    <a:cubicBezTo>
                      <a:pt x="547329" y="472222"/>
                      <a:pt x="541629" y="535506"/>
                      <a:pt x="470191" y="533919"/>
                    </a:cubicBezTo>
                    <a:cubicBezTo>
                      <a:pt x="398753" y="532332"/>
                      <a:pt x="339798" y="576203"/>
                      <a:pt x="265402" y="567256"/>
                    </a:cubicBezTo>
                    <a:cubicBezTo>
                      <a:pt x="108672" y="473161"/>
                      <a:pt x="85292" y="521942"/>
                      <a:pt x="0" y="527859"/>
                    </a:cubicBezTo>
                    <a:lnTo>
                      <a:pt x="123826" y="42949"/>
                    </a:lnTo>
                    <a:close/>
                  </a:path>
                </a:pathLst>
              </a:cu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A15449C5-2678-4CFF-9BB6-1F3333B6A508}"/>
                </a:ext>
              </a:extLst>
            </p:cNvPr>
            <p:cNvSpPr txBox="1"/>
            <p:nvPr/>
          </p:nvSpPr>
          <p:spPr>
            <a:xfrm>
              <a:off x="3079635" y="1771628"/>
              <a:ext cx="904190" cy="35424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4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Gợi</a:t>
              </a:r>
              <a:r>
                <a:rPr lang="en-US" sz="4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ý</a:t>
              </a: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B0134456-2F29-4055-A291-E73CC3B7F891}"/>
              </a:ext>
            </a:extLst>
          </p:cNvPr>
          <p:cNvSpPr txBox="1"/>
          <p:nvPr/>
        </p:nvSpPr>
        <p:spPr>
          <a:xfrm>
            <a:off x="943448" y="2370591"/>
            <a:ext cx="8109333" cy="4639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đã được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300"/>
              </a:spcBef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300"/>
              </a:spcBef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(3)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chuyến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spcBef>
                <a:spcPts val="300"/>
              </a:spcBef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(3)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chuyến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6649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580</TotalTime>
  <Words>125</Words>
  <Application>Microsoft Office PowerPoint</Application>
  <PresentationFormat>On-screen Show (4:3)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STD_DELL</cp:lastModifiedBy>
  <cp:revision>42</cp:revision>
  <dcterms:created xsi:type="dcterms:W3CDTF">2021-07-09T06:30:31Z</dcterms:created>
  <dcterms:modified xsi:type="dcterms:W3CDTF">2026-04-29T01:51:47Z</dcterms:modified>
</cp:coreProperties>
</file>