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7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-2018867" y="125338"/>
            <a:ext cx="10704478" cy="16673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/>
              </a:rPr>
              <a:t>Tiết</a:t>
            </a:r>
            <a:r>
              <a:rPr kumimoji="0" lang="en-US" sz="40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/>
              </a:rPr>
              <a:t> </a:t>
            </a:r>
            <a:r>
              <a:rPr kumimoji="0" lang="en-US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/>
              </a:rPr>
              <a:t>29</a:t>
            </a:r>
            <a:endParaRPr kumimoji="0" lang="en-US" sz="4000" b="1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Ôn</a:t>
            </a:r>
            <a:r>
              <a:rPr kumimoji="0" lang="en-US" sz="4000" b="1" i="0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 </a:t>
            </a:r>
            <a:r>
              <a:rPr kumimoji="0" lang="en-U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tập</a:t>
            </a:r>
            <a:r>
              <a:rPr kumimoji="0" lang="en-US" sz="4000" b="1" i="0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 </a:t>
            </a:r>
            <a:r>
              <a:rPr kumimoji="0" lang="en-U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Đọc</a:t>
            </a:r>
            <a:r>
              <a:rPr kumimoji="0" lang="en-US" sz="4000" b="1" i="0" u="none" strike="noStrike" kern="1200" cap="none" spc="-1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 </a:t>
            </a:r>
            <a:r>
              <a:rPr kumimoji="0" lang="en-U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nhạc</a:t>
            </a:r>
            <a:endParaRPr kumimoji="0" lang="en-US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</a:rPr>
              <a:t>HÁT CÙNG ĐÔ – RÊ – MI – PHA - SON</a:t>
            </a:r>
            <a:endParaRPr kumimoji="0" lang="en-US" sz="4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/>
                <a:ea typeface="Times New Roman"/>
              </a:rPr>
              <a:t>Nghe nhạc</a:t>
            </a:r>
            <a:endParaRPr kumimoji="0" lang="en-US" sz="4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</a:rPr>
              <a:t>CON CHIM VÀNH KHUYÊN</a:t>
            </a:r>
            <a:endParaRPr kumimoji="0" lang="en-US" sz="4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97661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6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7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5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5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4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8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8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8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8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2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2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2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2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3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3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2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5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6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7118</TotalTime>
  <Words>141</Words>
  <Application>Microsoft Office PowerPoint</Application>
  <PresentationFormat>Custom</PresentationFormat>
  <Paragraphs>28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624</cp:revision>
  <dcterms:created xsi:type="dcterms:W3CDTF">2010-04-30T20:19:48Z</dcterms:created>
  <dcterms:modified xsi:type="dcterms:W3CDTF">2026-04-03T00:40:12Z</dcterms:modified>
  <dc:language>en-US</dc:language>
</cp:coreProperties>
</file>