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482" r:id="rId2"/>
    <p:sldId id="480" r:id="rId3"/>
    <p:sldId id="483" r:id="rId4"/>
    <p:sldId id="515" r:id="rId5"/>
    <p:sldId id="514" r:id="rId6"/>
    <p:sldId id="521" r:id="rId7"/>
    <p:sldId id="518" r:id="rId8"/>
    <p:sldId id="519" r:id="rId9"/>
    <p:sldId id="522" r:id="rId10"/>
    <p:sldId id="523" r:id="rId11"/>
    <p:sldId id="524" r:id="rId12"/>
    <p:sldId id="525" r:id="rId13"/>
    <p:sldId id="529" r:id="rId14"/>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70230" indent="-11303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730" indent="-22733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3230" indent="-34163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730" indent="-455930"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713CB"/>
    <a:srgbClr val="FFFFCC"/>
    <a:srgbClr val="66FF66"/>
    <a:srgbClr val="CCFFFF"/>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p:cViewPr varScale="1">
        <p:scale>
          <a:sx n="69" d="100"/>
          <a:sy n="69" d="100"/>
        </p:scale>
        <p:origin x="840" y="72"/>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590510B5-6ACE-4798-B4BD-6D1090B44FA8}" type="slidenum">
              <a:rPr lang="en-US"/>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70230"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730"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3230"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730"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3999865" algn="l" defTabSz="1143000" rtl="0" eaLnBrk="1" latinLnBrk="0" hangingPunct="1">
      <a:defRPr sz="1500" kern="1200">
        <a:solidFill>
          <a:schemeClr val="tx1"/>
        </a:solidFill>
        <a:latin typeface="+mn-lt"/>
        <a:ea typeface="+mn-ea"/>
        <a:cs typeface="+mn-cs"/>
      </a:defRPr>
    </a:lvl8pPr>
    <a:lvl9pPr marL="4571365"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0510B5-6ACE-4798-B4BD-6D1090B44FA8}" type="slidenum">
              <a:rPr lang="en-US" smtClean="0"/>
              <a:t>13</a:t>
            </a:fld>
            <a:endParaRPr lang="en-US" dirty="0"/>
          </a:p>
        </p:txBody>
      </p:sp>
    </p:spTree>
    <p:extLst>
      <p:ext uri="{BB962C8B-B14F-4D97-AF65-F5344CB8AC3E}">
        <p14:creationId xmlns:p14="http://schemas.microsoft.com/office/powerpoint/2010/main" val="257616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500" indent="0" algn="ctr">
              <a:buNone/>
              <a:defRPr sz="2500"/>
            </a:lvl2pPr>
            <a:lvl3pPr marL="1143000" indent="0" algn="ctr">
              <a:buNone/>
              <a:defRPr sz="2200"/>
            </a:lvl3pPr>
            <a:lvl4pPr marL="1714500" indent="0" algn="ctr">
              <a:buNone/>
              <a:defRPr sz="2000"/>
            </a:lvl4pPr>
            <a:lvl5pPr marL="2286000" indent="0" algn="ctr">
              <a:buNone/>
              <a:defRPr sz="2000"/>
            </a:lvl5pPr>
            <a:lvl6pPr marL="2857500" indent="0" algn="ctr">
              <a:buNone/>
              <a:defRPr sz="2000"/>
            </a:lvl6pPr>
            <a:lvl7pPr marL="3429000" indent="0" algn="ctr">
              <a:buNone/>
              <a:defRPr sz="2000"/>
            </a:lvl7pPr>
            <a:lvl8pPr marL="3999865" indent="0" algn="ctr">
              <a:buNone/>
              <a:defRPr sz="2000"/>
            </a:lvl8pPr>
            <a:lvl9pPr marL="4571365"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CD41637-6B22-4F5B-8A2C-4CBF7C8AAEA9}"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7E46D4E-4919-4F6A-B477-43A63C0C0243}"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355E40-F9CF-4B0F-B386-7A720F928F0F}"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CAFD701-548A-4631-AB97-428A288FC971}" type="slidenum">
              <a:rPr lang="en-US"/>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4383D31F-B59E-4956-8B83-2E52367381A1}"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949DB3-4DF5-40A7-85F2-08C6D8CE227B}"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500" indent="0">
              <a:buNone/>
              <a:defRPr sz="2500"/>
            </a:lvl2pPr>
            <a:lvl3pPr marL="1143000" indent="0">
              <a:buNone/>
              <a:defRPr sz="2200"/>
            </a:lvl3pPr>
            <a:lvl4pPr marL="1714500" indent="0">
              <a:buNone/>
              <a:defRPr sz="2000"/>
            </a:lvl4pPr>
            <a:lvl5pPr marL="2286000" indent="0">
              <a:buNone/>
              <a:defRPr sz="2000"/>
            </a:lvl5pPr>
            <a:lvl6pPr marL="2857500" indent="0">
              <a:buNone/>
              <a:defRPr sz="2000"/>
            </a:lvl6pPr>
            <a:lvl7pPr marL="3429000" indent="0">
              <a:buNone/>
              <a:defRPr sz="2000"/>
            </a:lvl7pPr>
            <a:lvl8pPr marL="3999865" indent="0">
              <a:buNone/>
              <a:defRPr sz="2000"/>
            </a:lvl8pPr>
            <a:lvl9pPr marL="4571365" indent="0">
              <a:buNone/>
              <a:defRPr sz="20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90CD36A-2441-4141-AE37-C25EC8DBBA8A}"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32671DE-4DCB-4BC8-B918-2F833AA30931}"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500" indent="0">
              <a:buNone/>
              <a:defRPr sz="2500" b="1"/>
            </a:lvl2pPr>
            <a:lvl3pPr marL="1143000" indent="0">
              <a:buNone/>
              <a:defRPr sz="220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3999865" indent="0">
              <a:buNone/>
              <a:defRPr sz="2000" b="1"/>
            </a:lvl8pPr>
            <a:lvl9pPr marL="4571365"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500" indent="0">
              <a:buNone/>
              <a:defRPr sz="2500" b="1"/>
            </a:lvl2pPr>
            <a:lvl3pPr marL="1143000" indent="0">
              <a:buNone/>
              <a:defRPr sz="220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3999865" indent="0">
              <a:buNone/>
              <a:defRPr sz="2000" b="1"/>
            </a:lvl8pPr>
            <a:lvl9pPr marL="4571365"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359635D-BEAB-4E48-97F7-3AABD5CFC93F}"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3D3AB60-73DC-4770-8EFB-AF45C223266E}"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53CF553-AC8C-4212-AB33-B4830C99BBC7}"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500" indent="0">
              <a:buNone/>
              <a:defRPr sz="1700"/>
            </a:lvl2pPr>
            <a:lvl3pPr marL="1143000" indent="0">
              <a:buNone/>
              <a:defRPr sz="1500"/>
            </a:lvl3pPr>
            <a:lvl4pPr marL="1714500" indent="0">
              <a:buNone/>
              <a:defRPr sz="1200"/>
            </a:lvl4pPr>
            <a:lvl5pPr marL="2286000" indent="0">
              <a:buNone/>
              <a:defRPr sz="1200"/>
            </a:lvl5pPr>
            <a:lvl6pPr marL="2857500" indent="0">
              <a:buNone/>
              <a:defRPr sz="1200"/>
            </a:lvl6pPr>
            <a:lvl7pPr marL="3429000" indent="0">
              <a:buNone/>
              <a:defRPr sz="1200"/>
            </a:lvl7pPr>
            <a:lvl8pPr marL="3999865" indent="0">
              <a:buNone/>
              <a:defRPr sz="1200"/>
            </a:lvl8pPr>
            <a:lvl9pPr marL="457136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F4C3311-AA2F-4E86-8729-7BD506DAE1D4}"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500" indent="0">
              <a:buNone/>
              <a:defRPr sz="3500"/>
            </a:lvl2pPr>
            <a:lvl3pPr marL="1143000" indent="0">
              <a:buNone/>
              <a:defRPr sz="3000"/>
            </a:lvl3pPr>
            <a:lvl4pPr marL="1714500" indent="0">
              <a:buNone/>
              <a:defRPr sz="2500"/>
            </a:lvl4pPr>
            <a:lvl5pPr marL="2286000" indent="0">
              <a:buNone/>
              <a:defRPr sz="2500"/>
            </a:lvl5pPr>
            <a:lvl6pPr marL="2857500" indent="0">
              <a:buNone/>
              <a:defRPr sz="2500"/>
            </a:lvl6pPr>
            <a:lvl7pPr marL="3429000" indent="0">
              <a:buNone/>
              <a:defRPr sz="2500"/>
            </a:lvl7pPr>
            <a:lvl8pPr marL="3999865" indent="0">
              <a:buNone/>
              <a:defRPr sz="2500"/>
            </a:lvl8pPr>
            <a:lvl9pPr marL="4571365" indent="0">
              <a:buNone/>
              <a:defRPr sz="2500"/>
            </a:lvl9pPr>
          </a:lstStyle>
          <a:p>
            <a:pPr lvl="0"/>
            <a:endParaRPr lang="en-US" noProof="0" dirty="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500" indent="0">
              <a:buNone/>
              <a:defRPr sz="1700"/>
            </a:lvl2pPr>
            <a:lvl3pPr marL="1143000" indent="0">
              <a:buNone/>
              <a:defRPr sz="1500"/>
            </a:lvl3pPr>
            <a:lvl4pPr marL="1714500" indent="0">
              <a:buNone/>
              <a:defRPr sz="1200"/>
            </a:lvl4pPr>
            <a:lvl5pPr marL="2286000" indent="0">
              <a:buNone/>
              <a:defRPr sz="1200"/>
            </a:lvl5pPr>
            <a:lvl6pPr marL="2857500" indent="0">
              <a:buNone/>
              <a:defRPr sz="1200"/>
            </a:lvl6pPr>
            <a:lvl7pPr marL="3429000" indent="0">
              <a:buNone/>
              <a:defRPr sz="1200"/>
            </a:lvl7pPr>
            <a:lvl8pPr marL="3999865" indent="0">
              <a:buNone/>
              <a:defRPr sz="1200"/>
            </a:lvl8pPr>
            <a:lvl9pPr marL="457136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E20E233-AEF1-4C8B-89E2-73BCDB7A1519}"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lstStyle/>
          <a:p>
            <a:pPr lvl="0"/>
            <a:r>
              <a:rPr 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lstStyle>
            <a:lvl1pPr algn="r" eaLnBrk="1" hangingPunct="1">
              <a:defRPr sz="1700">
                <a:latin typeface="Arial" panose="020B0604020202020204" pitchFamily="34" charset="0"/>
              </a:defRPr>
            </a:lvl1pPr>
          </a:lstStyle>
          <a:p>
            <a:pPr>
              <a:defRPr/>
            </a:pPr>
            <a:fld id="{821937B4-B6BC-45C3-8829-5148C10187A9}"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500" algn="ctr" rtl="0" fontAlgn="base">
        <a:spcBef>
          <a:spcPct val="0"/>
        </a:spcBef>
        <a:spcAft>
          <a:spcPct val="0"/>
        </a:spcAft>
        <a:defRPr sz="5500">
          <a:solidFill>
            <a:schemeClr val="tx2"/>
          </a:solidFill>
          <a:latin typeface="Arial" panose="020B0604020202020204" pitchFamily="34" charset="0"/>
        </a:defRPr>
      </a:lvl6pPr>
      <a:lvl7pPr marL="1143000" algn="ctr" rtl="0" fontAlgn="base">
        <a:spcBef>
          <a:spcPct val="0"/>
        </a:spcBef>
        <a:spcAft>
          <a:spcPct val="0"/>
        </a:spcAft>
        <a:defRPr sz="5500">
          <a:solidFill>
            <a:schemeClr val="tx2"/>
          </a:solidFill>
          <a:latin typeface="Arial" panose="020B0604020202020204" pitchFamily="34" charset="0"/>
        </a:defRPr>
      </a:lvl7pPr>
      <a:lvl8pPr marL="1714500" algn="ctr" rtl="0" fontAlgn="base">
        <a:spcBef>
          <a:spcPct val="0"/>
        </a:spcBef>
        <a:spcAft>
          <a:spcPct val="0"/>
        </a:spcAft>
        <a:defRPr sz="5500">
          <a:solidFill>
            <a:schemeClr val="tx2"/>
          </a:solidFill>
          <a:latin typeface="Arial" panose="020B0604020202020204" pitchFamily="34" charset="0"/>
        </a:defRPr>
      </a:lvl8pPr>
      <a:lvl9pPr marL="2286000" algn="ctr" rtl="0" fontAlgn="base">
        <a:spcBef>
          <a:spcPct val="0"/>
        </a:spcBef>
        <a:spcAft>
          <a:spcPct val="0"/>
        </a:spcAft>
        <a:defRPr sz="5500">
          <a:solidFill>
            <a:schemeClr val="tx2"/>
          </a:solidFill>
          <a:latin typeface="Arial" panose="020B0604020202020204" pitchFamily="34" charset="0"/>
        </a:defRPr>
      </a:lvl9pPr>
    </p:titleStyle>
    <p:bodyStyle>
      <a:lvl1pPr marL="427355" indent="-427355"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480" indent="-284480" algn="l" rtl="0" eaLnBrk="0" fontAlgn="base" hangingPunct="0">
        <a:spcBef>
          <a:spcPct val="20000"/>
        </a:spcBef>
        <a:spcAft>
          <a:spcPct val="0"/>
        </a:spcAft>
        <a:buChar char="•"/>
        <a:defRPr sz="3000" kern="1200">
          <a:solidFill>
            <a:schemeClr val="tx1"/>
          </a:solidFill>
          <a:latin typeface="+mn-lt"/>
          <a:ea typeface="+mn-ea"/>
          <a:cs typeface="+mn-cs"/>
        </a:defRPr>
      </a:lvl3pPr>
      <a:lvl4pPr marL="1998980" indent="-284480" algn="l" rtl="0" eaLnBrk="0" fontAlgn="base" hangingPunct="0">
        <a:spcBef>
          <a:spcPct val="20000"/>
        </a:spcBef>
        <a:spcAft>
          <a:spcPct val="0"/>
        </a:spcAft>
        <a:buChar char="–"/>
        <a:defRPr sz="2500" kern="1200">
          <a:solidFill>
            <a:schemeClr val="tx1"/>
          </a:solidFill>
          <a:latin typeface="+mn-lt"/>
          <a:ea typeface="+mn-ea"/>
          <a:cs typeface="+mn-cs"/>
        </a:defRPr>
      </a:lvl4pPr>
      <a:lvl5pPr marL="2570480" indent="-284480" algn="l" rtl="0" eaLnBrk="0" fontAlgn="base" hangingPunct="0">
        <a:spcBef>
          <a:spcPct val="20000"/>
        </a:spcBef>
        <a:spcAft>
          <a:spcPct val="0"/>
        </a:spcAft>
        <a:buChar char="»"/>
        <a:defRPr sz="2500" kern="1200">
          <a:solidFill>
            <a:schemeClr val="tx1"/>
          </a:solidFill>
          <a:latin typeface="+mn-lt"/>
          <a:ea typeface="+mn-ea"/>
          <a:cs typeface="+mn-cs"/>
        </a:defRPr>
      </a:lvl5pPr>
      <a:lvl6pPr marL="3143250" indent="-285750" algn="l" defTabSz="1143000"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750" indent="-285750" algn="l" defTabSz="1143000"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615" indent="-285750" algn="l" defTabSz="1143000"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115" indent="-285750" algn="l" defTabSz="1143000"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3000" rtl="0" eaLnBrk="1" latinLnBrk="0" hangingPunct="1">
        <a:defRPr sz="2200" kern="1200">
          <a:solidFill>
            <a:schemeClr val="tx1"/>
          </a:solidFill>
          <a:latin typeface="+mn-lt"/>
          <a:ea typeface="+mn-ea"/>
          <a:cs typeface="+mn-cs"/>
        </a:defRPr>
      </a:lvl1pPr>
      <a:lvl2pPr marL="571500" algn="l" defTabSz="1143000" rtl="0" eaLnBrk="1" latinLnBrk="0" hangingPunct="1">
        <a:defRPr sz="2200" kern="1200">
          <a:solidFill>
            <a:schemeClr val="tx1"/>
          </a:solidFill>
          <a:latin typeface="+mn-lt"/>
          <a:ea typeface="+mn-ea"/>
          <a:cs typeface="+mn-cs"/>
        </a:defRPr>
      </a:lvl2pPr>
      <a:lvl3pPr marL="1143000" algn="l" defTabSz="1143000" rtl="0" eaLnBrk="1" latinLnBrk="0" hangingPunct="1">
        <a:defRPr sz="2200" kern="1200">
          <a:solidFill>
            <a:schemeClr val="tx1"/>
          </a:solidFill>
          <a:latin typeface="+mn-lt"/>
          <a:ea typeface="+mn-ea"/>
          <a:cs typeface="+mn-cs"/>
        </a:defRPr>
      </a:lvl3pPr>
      <a:lvl4pPr marL="1714500" algn="l" defTabSz="1143000" rtl="0" eaLnBrk="1" latinLnBrk="0" hangingPunct="1">
        <a:defRPr sz="2200" kern="1200">
          <a:solidFill>
            <a:schemeClr val="tx1"/>
          </a:solidFill>
          <a:latin typeface="+mn-lt"/>
          <a:ea typeface="+mn-ea"/>
          <a:cs typeface="+mn-cs"/>
        </a:defRPr>
      </a:lvl4pPr>
      <a:lvl5pPr marL="2286000" algn="l" defTabSz="1143000" rtl="0" eaLnBrk="1" latinLnBrk="0" hangingPunct="1">
        <a:defRPr sz="2200" kern="1200">
          <a:solidFill>
            <a:schemeClr val="tx1"/>
          </a:solidFill>
          <a:latin typeface="+mn-lt"/>
          <a:ea typeface="+mn-ea"/>
          <a:cs typeface="+mn-cs"/>
        </a:defRPr>
      </a:lvl5pPr>
      <a:lvl6pPr marL="2857500" algn="l" defTabSz="1143000" rtl="0" eaLnBrk="1" latinLnBrk="0" hangingPunct="1">
        <a:defRPr sz="2200" kern="1200">
          <a:solidFill>
            <a:schemeClr val="tx1"/>
          </a:solidFill>
          <a:latin typeface="+mn-lt"/>
          <a:ea typeface="+mn-ea"/>
          <a:cs typeface="+mn-cs"/>
        </a:defRPr>
      </a:lvl6pPr>
      <a:lvl7pPr marL="3429000" algn="l" defTabSz="1143000" rtl="0" eaLnBrk="1" latinLnBrk="0" hangingPunct="1">
        <a:defRPr sz="2200" kern="1200">
          <a:solidFill>
            <a:schemeClr val="tx1"/>
          </a:solidFill>
          <a:latin typeface="+mn-lt"/>
          <a:ea typeface="+mn-ea"/>
          <a:cs typeface="+mn-cs"/>
        </a:defRPr>
      </a:lvl7pPr>
      <a:lvl8pPr marL="3999865" algn="l" defTabSz="1143000" rtl="0" eaLnBrk="1" latinLnBrk="0" hangingPunct="1">
        <a:defRPr sz="2200" kern="1200">
          <a:solidFill>
            <a:schemeClr val="tx1"/>
          </a:solidFill>
          <a:latin typeface="+mn-lt"/>
          <a:ea typeface="+mn-ea"/>
          <a:cs typeface="+mn-cs"/>
        </a:defRPr>
      </a:lvl8pPr>
      <a:lvl9pPr marL="4571365" algn="l" defTabSz="114300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6715" y="4580573"/>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10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a:solidFill>
                  <a:srgbClr val="1713CB"/>
                </a:solidFill>
                <a:cs typeface="Times New Roman" panose="02020603050405020304" pitchFamily="18" charset="0"/>
              </a:rPr>
              <a:t>CHỦ ĐỀ 7 - TIẾT 3</a:t>
            </a:r>
          </a:p>
          <a:p>
            <a:pPr eaLnBrk="1" hangingPunct="1"/>
            <a:r>
              <a:rPr lang="en-US" sz="3200" b="1">
                <a:solidFill>
                  <a:srgbClr val="1713CB"/>
                </a:solidFill>
                <a:cs typeface="Times New Roman" panose="02020603050405020304" pitchFamily="18" charset="0"/>
              </a:rPr>
              <a:t>T29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052513"/>
            <a:ext cx="16224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AutoShape 8" descr="Modest Mussorgsky – Wikipedia tiếng Việt"/>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5" name="AutoShape 10" descr="Modest Mussorgsky – Wikipedia tiếng Việt"/>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AutoShape 12" descr="Experiencing Something Three Dimensional” - Eastman School of Music"/>
          <p:cNvSpPr>
            <a:spLocks noChangeAspect="1" noChangeArrowheads="1"/>
          </p:cNvSpPr>
          <p:nvPr/>
        </p:nvSpPr>
        <p:spPr bwMode="auto">
          <a:xfrm>
            <a:off x="57610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7" name="AutoShape 14" descr="Experiencing Something Three Dimensional” - Eastman School of Music"/>
          <p:cNvSpPr>
            <a:spLocks noChangeAspect="1" noChangeArrowheads="1"/>
          </p:cNvSpPr>
          <p:nvPr/>
        </p:nvSpPr>
        <p:spPr bwMode="auto">
          <a:xfrm>
            <a:off x="59134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75" name="Picture 15" descr="D:\GIÁO ÁN 1 2020-2021\sach lop 2\KÊT NỐI 2\modest-mussorgsky-ph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1384300"/>
            <a:ext cx="3373437"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Scroll 2"/>
          <p:cNvSpPr/>
          <p:nvPr/>
        </p:nvSpPr>
        <p:spPr>
          <a:xfrm>
            <a:off x="446088" y="1773238"/>
            <a:ext cx="6696075" cy="3808412"/>
          </a:xfrm>
          <a:prstGeom prst="verticalScroll">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236855" algn="just">
              <a:defRPr/>
            </a:pPr>
            <a:endParaRPr lang="en-US" sz="2400" dirty="0">
              <a:solidFill>
                <a:srgbClr val="1713CB"/>
              </a:solidFill>
              <a:latin typeface="Cambria" panose="02040503050406030204" pitchFamily="18" charset="0"/>
            </a:endParaRPr>
          </a:p>
          <a:p>
            <a:pPr indent="236855" algn="just">
              <a:defRPr/>
            </a:pPr>
            <a:endParaRPr lang="en-US" sz="1200" dirty="0">
              <a:solidFill>
                <a:srgbClr val="1713CB"/>
              </a:solidFill>
              <a:latin typeface="Cambria" panose="02040503050406030204" pitchFamily="18" charset="0"/>
            </a:endParaRPr>
          </a:p>
          <a:p>
            <a:pPr indent="236855" algn="just">
              <a:defRPr/>
            </a:pPr>
            <a:r>
              <a:rPr lang="vi-VN" sz="2400" dirty="0">
                <a:solidFill>
                  <a:srgbClr val="1713CB"/>
                </a:solidFill>
                <a:latin typeface="Cambria" panose="02040503050406030204" pitchFamily="18" charset="0"/>
              </a:rPr>
              <a:t>Mút-soóc-xki là nhạc sĩ nổi tiếng người Nga.</a:t>
            </a:r>
            <a:endParaRPr lang="en-US" sz="2400" dirty="0">
              <a:solidFill>
                <a:srgbClr val="1713CB"/>
              </a:solidFill>
              <a:latin typeface="Cambria" panose="02040503050406030204" pitchFamily="18" charset="0"/>
            </a:endParaRPr>
          </a:p>
          <a:p>
            <a:pPr indent="236855" algn="just">
              <a:defRPr/>
            </a:pPr>
            <a:r>
              <a:rPr lang="vi-VN" sz="2400" dirty="0">
                <a:solidFill>
                  <a:srgbClr val="1713CB"/>
                </a:solidFill>
                <a:latin typeface="Cambria" panose="02040503050406030204" pitchFamily="18" charset="0"/>
              </a:rPr>
              <a:t>Bản nhạc </a:t>
            </a:r>
            <a:r>
              <a:rPr lang="vi-VN" sz="2400" i="1" dirty="0">
                <a:solidFill>
                  <a:srgbClr val="1713CB"/>
                </a:solidFill>
                <a:latin typeface="Cambria" panose="02040503050406030204" pitchFamily="18" charset="0"/>
              </a:rPr>
              <a:t>Vũ khúc đàn gà con</a:t>
            </a:r>
            <a:r>
              <a:rPr lang="vi-VN" sz="2400" dirty="0">
                <a:solidFill>
                  <a:srgbClr val="1713CB"/>
                </a:solidFill>
                <a:latin typeface="Cambria" panose="02040503050406030204" pitchFamily="18" charset="0"/>
              </a:rPr>
              <a:t> là bức tranh thứ 5 được dựa trên phác thảo của Héc- man về những bộ quần áo cho các chú gà con trong vở ba lê. Khúc nhạc thể hiện tính chất vui tươi, nhí nhảnh, gợi lên hình ảnh những chú gà con đáng yêu, tinh nghịch.</a:t>
            </a:r>
            <a:endParaRPr lang="en-US" sz="2400" dirty="0">
              <a:solidFill>
                <a:srgbClr val="1713CB"/>
              </a:solidFill>
              <a:latin typeface="Cambria" panose="02040503050406030204" pitchFamily="18" charset="0"/>
            </a:endParaRPr>
          </a:p>
          <a:p>
            <a:pPr algn="just">
              <a:defRPr/>
            </a:pPr>
            <a:endParaRPr lang="en-US" sz="2400" dirty="0">
              <a:solidFill>
                <a:srgbClr val="1713CB"/>
              </a:solidFill>
              <a:latin typeface="Cambria" panose="02040503050406030204" pitchFamily="18" charset="0"/>
            </a:endParaRPr>
          </a:p>
        </p:txBody>
      </p:sp>
      <p:sp>
        <p:nvSpPr>
          <p:cNvPr id="15370" name="Rectangle 5"/>
          <p:cNvSpPr>
            <a:spLocks noChangeArrowheads="1"/>
          </p:cNvSpPr>
          <p:nvPr/>
        </p:nvSpPr>
        <p:spPr bwMode="auto">
          <a:xfrm>
            <a:off x="3201988" y="1052513"/>
            <a:ext cx="461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ambria" panose="02040503050406030204" pitchFamily="18" charset="0"/>
              </a:rPr>
              <a:t>TÁC GIẢ MÚT-SOÓC-XKI</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fade">
                                      <p:cBhvr>
                                        <p:cTn id="7" dur="500"/>
                                        <p:tgtEl>
                                          <p:spTgt spid="153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8"/>
          <p:cNvSpPr>
            <a:spLocks noChangeArrowheads="1"/>
          </p:cNvSpPr>
          <p:nvPr/>
        </p:nvSpPr>
        <p:spPr bwMode="auto">
          <a:xfrm>
            <a:off x="1512888" y="2636838"/>
            <a:ext cx="7858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anose="02040503050406030204" pitchFamily="18" charset="0"/>
                <a:cs typeface="Times New Roman" panose="02020603050405020304" pitchFamily="18" charset="0"/>
              </a:rPr>
              <a:t>NGHE NHẠC KẾT HỢP</a:t>
            </a:r>
          </a:p>
          <a:p>
            <a:pPr eaLnBrk="1" hangingPunct="1"/>
            <a:r>
              <a:rPr lang="en-US" sz="6000" b="1">
                <a:solidFill>
                  <a:srgbClr val="0000FF"/>
                </a:solidFill>
                <a:latin typeface="Cambria" panose="02040503050406030204" pitchFamily="18" charset="0"/>
                <a:cs typeface="Times New Roman" panose="02020603050405020304" pitchFamily="18" charset="0"/>
              </a:rPr>
              <a:t>VẬN ĐỘNG CƠ THỂ</a:t>
            </a:r>
          </a:p>
        </p:txBody>
      </p:sp>
      <p:sp>
        <p:nvSpPr>
          <p:cNvPr id="1741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4000" b="1">
                <a:solidFill>
                  <a:srgbClr val="FF0000"/>
                </a:solidFill>
                <a:latin typeface="Cambria" panose="02040503050406030204" pitchFamily="18" charset="0"/>
              </a:rPr>
              <a:t>VŨ KHÚC ĐÀN GÀ CON</a:t>
            </a:r>
          </a:p>
        </p:txBody>
      </p:sp>
      <p:grpSp>
        <p:nvGrpSpPr>
          <p:cNvPr id="5" name="Group 4"/>
          <p:cNvGrpSpPr/>
          <p:nvPr/>
        </p:nvGrpSpPr>
        <p:grpSpPr bwMode="auto">
          <a:xfrm>
            <a:off x="5526088" y="392113"/>
            <a:ext cx="5430837" cy="6232525"/>
            <a:chOff x="5542642" y="220716"/>
            <a:chExt cx="5430158" cy="6232620"/>
          </a:xfrm>
        </p:grpSpPr>
        <p:pic>
          <p:nvPicPr>
            <p:cNvPr id="1741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p:nvPr/>
        </p:nvGrpSpPr>
        <p:grpSpPr bwMode="auto">
          <a:xfrm>
            <a:off x="-3175" y="392113"/>
            <a:ext cx="5561013" cy="6051550"/>
            <a:chOff x="-19050" y="220716"/>
            <a:chExt cx="5561692" cy="6051735"/>
          </a:xfrm>
        </p:grpSpPr>
        <p:pic>
          <p:nvPicPr>
            <p:cNvPr id="1741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0" name="Text Box 26"/>
          <p:cNvSpPr txBox="1">
            <a:spLocks noChangeArrowheads="1"/>
          </p:cNvSpPr>
          <p:nvPr/>
        </p:nvSpPr>
        <p:spPr bwMode="gray">
          <a:xfrm>
            <a:off x="942975" y="261938"/>
            <a:ext cx="9109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sz="4400" b="1">
                <a:solidFill>
                  <a:srgbClr val="0000FF"/>
                </a:solidFill>
                <a:latin typeface="Cambria" panose="02040503050406030204" pitchFamily="18" charset="0"/>
                <a:cs typeface="Times New Roman" panose="02020603050405020304" pitchFamily="18" charset="0"/>
              </a:rPr>
              <a:t>AI NGHE TÀI HƠN</a:t>
            </a:r>
          </a:p>
        </p:txBody>
      </p:sp>
      <p:sp>
        <p:nvSpPr>
          <p:cNvPr id="4101"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97188" y="1557338"/>
            <a:ext cx="5472112" cy="316706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66863" y="3500438"/>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5400" b="1">
                <a:solidFill>
                  <a:srgbClr val="FF0000"/>
                </a:solidFill>
                <a:latin typeface="Cambria" panose="02040503050406030204" pitchFamily="18" charset="0"/>
              </a:rPr>
              <a:t>BÀI SỐ 4</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415925" y="2738438"/>
            <a:ext cx="802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sz="2800" b="1">
                <a:solidFill>
                  <a:srgbClr val="1713CB"/>
                </a:solidFill>
                <a:latin typeface="Cambria" panose="02040503050406030204" pitchFamily="18" charset="0"/>
              </a:rPr>
              <a:t>ÔN TẬP ĐỌC NHẠC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4843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p:cNvSpPr>
            <a:spLocks noChangeArrowheads="1"/>
          </p:cNvSpPr>
          <p:nvPr/>
        </p:nvSpPr>
        <p:spPr bwMode="auto">
          <a:xfrm>
            <a:off x="933450" y="2751138"/>
            <a:ext cx="9017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4400" b="1">
                <a:solidFill>
                  <a:srgbClr val="0000FF"/>
                </a:solidFill>
                <a:latin typeface="Cambria" panose="02040503050406030204" pitchFamily="18" charset="0"/>
                <a:cs typeface="Times New Roman" panose="02020603050405020304" pitchFamily="18" charset="0"/>
              </a:rPr>
              <a:t>ĐỌC NHẠC THEO KÍ HIỆU BÀN TAY</a:t>
            </a:r>
          </a:p>
          <a:p>
            <a:pPr eaLnBrk="1" hangingPunct="1"/>
            <a:r>
              <a:rPr lang="en-US" sz="4400" b="1">
                <a:solidFill>
                  <a:srgbClr val="0000FF"/>
                </a:solidFill>
                <a:latin typeface="Cambria" panose="02040503050406030204" pitchFamily="18" charset="0"/>
                <a:cs typeface="Times New Roman" panose="02020603050405020304" pitchFamily="18" charset="0"/>
              </a:rPr>
              <a:t>VỚI NHẠC ĐỆM</a:t>
            </a:r>
          </a:p>
        </p:txBody>
      </p:sp>
      <p:sp>
        <p:nvSpPr>
          <p:cNvPr id="8196"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4000" b="1">
                <a:solidFill>
                  <a:srgbClr val="FF0000"/>
                </a:solidFill>
                <a:latin typeface="Cambria" panose="02040503050406030204" pitchFamily="18" charset="0"/>
              </a:rPr>
              <a:t>BÀI SỐ 4</a:t>
            </a:r>
          </a:p>
        </p:txBody>
      </p:sp>
      <p:grpSp>
        <p:nvGrpSpPr>
          <p:cNvPr id="5" name="Group 4"/>
          <p:cNvGrpSpPr/>
          <p:nvPr/>
        </p:nvGrpSpPr>
        <p:grpSpPr bwMode="auto">
          <a:xfrm>
            <a:off x="5541963" y="392113"/>
            <a:ext cx="5430837" cy="6232525"/>
            <a:chOff x="5542642" y="220716"/>
            <a:chExt cx="5430158" cy="6232620"/>
          </a:xfrm>
        </p:grpSpPr>
        <p:pic>
          <p:nvPicPr>
            <p:cNvPr id="8201"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p:nvPr/>
        </p:nvGrpSpPr>
        <p:grpSpPr bwMode="auto">
          <a:xfrm>
            <a:off x="-19050" y="392113"/>
            <a:ext cx="5561013" cy="6051550"/>
            <a:chOff x="-19050" y="220716"/>
            <a:chExt cx="5561692" cy="6051735"/>
          </a:xfrm>
        </p:grpSpPr>
        <p:pic>
          <p:nvPicPr>
            <p:cNvPr id="8199"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078" y="1124903"/>
            <a:ext cx="84867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anose="02040503050406030204" pitchFamily="18" charset="0"/>
                <a:cs typeface="Times New Roman" panose="02020603050405020304" pitchFamily="18" charset="0"/>
              </a:rPr>
              <a:t>ĐỌC NHẠC KẾT HỢP</a:t>
            </a:r>
          </a:p>
          <a:p>
            <a:pPr eaLnBrk="1" hangingPunct="1"/>
            <a:r>
              <a:rPr lang="en-US" sz="6000" b="1">
                <a:solidFill>
                  <a:srgbClr val="0000FF"/>
                </a:solidFill>
                <a:latin typeface="Cambria" panose="02040503050406030204" pitchFamily="18" charset="0"/>
                <a:cs typeface="Times New Roman" panose="02020603050405020304" pitchFamily="18" charset="0"/>
              </a:rPr>
              <a:t>VẬN ĐỘNG CƠ THỂ</a:t>
            </a:r>
          </a:p>
        </p:txBody>
      </p:sp>
      <p:sp>
        <p:nvSpPr>
          <p:cNvPr id="1229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4000" b="1">
                <a:solidFill>
                  <a:srgbClr val="FF0000"/>
                </a:solidFill>
                <a:latin typeface="Cambria" panose="02040503050406030204" pitchFamily="18" charset="0"/>
              </a:rPr>
              <a:t>BÀI SỐ 4</a:t>
            </a:r>
          </a:p>
        </p:txBody>
      </p:sp>
      <p:grpSp>
        <p:nvGrpSpPr>
          <p:cNvPr id="5" name="Group 4"/>
          <p:cNvGrpSpPr/>
          <p:nvPr/>
        </p:nvGrpSpPr>
        <p:grpSpPr bwMode="auto">
          <a:xfrm>
            <a:off x="5526088" y="392113"/>
            <a:ext cx="5430837" cy="6232525"/>
            <a:chOff x="5542642" y="220716"/>
            <a:chExt cx="5430158" cy="6232620"/>
          </a:xfrm>
        </p:grpSpPr>
        <p:pic>
          <p:nvPicPr>
            <p:cNvPr id="1229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p:nvPr/>
        </p:nvGrpSpPr>
        <p:grpSpPr bwMode="auto">
          <a:xfrm>
            <a:off x="-3175" y="392113"/>
            <a:ext cx="5561013" cy="6051550"/>
            <a:chOff x="-19050" y="220716"/>
            <a:chExt cx="5561692" cy="6051735"/>
          </a:xfrm>
        </p:grpSpPr>
        <p:pic>
          <p:nvPicPr>
            <p:cNvPr id="1229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2897188"/>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513" y="2906713"/>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597400"/>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4581525"/>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25588" y="3284538"/>
            <a:ext cx="8023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4800" b="1">
                <a:solidFill>
                  <a:srgbClr val="FF0000"/>
                </a:solidFill>
                <a:latin typeface="Cambria" panose="02040503050406030204" pitchFamily="18" charset="0"/>
              </a:rPr>
              <a:t>VŨ KHÚC ĐÀN GÀ CON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276475"/>
            <a:ext cx="2303463"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AutoShape 7" descr="Thú Vật Động Chim Gà - Ảnh miễn phí trên Pixabay"/>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3" name="AutoShape 9" descr="Thú Vật Động Chim Gà - Ảnh miễn phí trên Pixabay"/>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4" name="Picture 10" descr="D:\GIÁO ÁN 1 2020-2021\sach lop 2\KÊT NỐI 2\animal-1987425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767138"/>
            <a:ext cx="32623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Bài học của Gà con Một hôm, Vịt con và Gà con đang chơi trố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813" y="3429000"/>
            <a:ext cx="1352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134</Words>
  <Application>Microsoft Office PowerPoint</Application>
  <PresentationFormat>Custom</PresentationFormat>
  <Paragraphs>21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TAM</cp:lastModifiedBy>
  <cp:revision>637</cp:revision>
  <dcterms:created xsi:type="dcterms:W3CDTF">2010-04-30T18:19:00Z</dcterms:created>
  <dcterms:modified xsi:type="dcterms:W3CDTF">2026-04-03T00:36:59Z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C1795892E8CF48DEB83EB676B13626D3</vt:lpwstr>
  </property>
  <property fmtid="{D5CDD505-2E9C-101B-9397-08002B2CF9AE}" pid="3" name="KSOProductBuildVer">
    <vt:lpwstr>1033-11.2.0.11029</vt:lpwstr>
  </property>
</Properties>
</file>