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C6C8C2-8E90-4A12-85AB-90E5593B3BD0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46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525FBC-19F7-4B57-9FC2-02A47D08FA5B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5B05D5-2CF7-4F7E-B2A9-FBB0BC0C1A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6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32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17" name="Text Box 9"/>
          <p:cNvSpPr/>
          <p:nvPr/>
        </p:nvSpPr>
        <p:spPr>
          <a:xfrm>
            <a:off x="372960" y="1042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Ôn tập bài hát: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18" name="Text Box 10"/>
          <p:cNvSpPr/>
          <p:nvPr/>
        </p:nvSpPr>
        <p:spPr>
          <a:xfrm>
            <a:off x="520560" y="153684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NGÔI SAO LẤP LÁNH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19" name="Text Box 9"/>
          <p:cNvSpPr/>
          <p:nvPr/>
        </p:nvSpPr>
        <p:spPr>
          <a:xfrm>
            <a:off x="520560" y="20829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Nhạc cụ: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20" name="Text Box 10"/>
          <p:cNvSpPr/>
          <p:nvPr/>
        </p:nvSpPr>
        <p:spPr>
          <a:xfrm>
            <a:off x="1271520" y="259092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TRAI-EN-GO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21" name="Picture 10" descr="D:\GIÁO ÁN 1 2020-2021\HÌNH SOẠN GIÁO ÁN\Nhạc cụ\Traiengo\Trai-en-go - Copy (4).jpg"/>
          <p:cNvPicPr/>
          <p:nvPr/>
        </p:nvPicPr>
        <p:blipFill>
          <a:blip r:embed="rId5"/>
          <a:srcRect l="3880" t="8217" r="8046" b="10054"/>
          <a:stretch/>
        </p:blipFill>
        <p:spPr>
          <a:xfrm>
            <a:off x="1093680" y="3441600"/>
            <a:ext cx="3838680" cy="2003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515556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93" name="Rectangle 7"/>
          <p:cNvSpPr/>
          <p:nvPr/>
        </p:nvSpPr>
        <p:spPr>
          <a:xfrm>
            <a:off x="2503440" y="1208160"/>
            <a:ext cx="587844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4" name="Rectangle 7"/>
          <p:cNvSpPr/>
          <p:nvPr/>
        </p:nvSpPr>
        <p:spPr>
          <a:xfrm>
            <a:off x="557280" y="-27000"/>
            <a:ext cx="357192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5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41" descr="D:\GIÁO ÁN 1 2020-2021\HÌNH SOẠN GIÁO ÁN\Nhạc cụ\Traiengo\Trai-en-go - Copy.jpg"/>
          <p:cNvPicPr/>
          <p:nvPr/>
        </p:nvPicPr>
        <p:blipFill>
          <a:blip r:embed="rId3">
            <a:biLevel thresh="50000"/>
          </a:blip>
          <a:srcRect l="18655" t="8301" r="6243"/>
          <a:stretch/>
        </p:blipFill>
        <p:spPr>
          <a:xfrm>
            <a:off x="1454040" y="333360"/>
            <a:ext cx="9394920" cy="6419880"/>
          </a:xfrm>
          <a:prstGeom prst="rect">
            <a:avLst/>
          </a:prstGeom>
          <a:ln w="0">
            <a:noFill/>
          </a:ln>
        </p:spPr>
      </p:pic>
      <p:sp>
        <p:nvSpPr>
          <p:cNvPr id="501" name="Rectangle 42"/>
          <p:cNvSpPr/>
          <p:nvPr/>
        </p:nvSpPr>
        <p:spPr>
          <a:xfrm>
            <a:off x="91440" y="2060640"/>
            <a:ext cx="142056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NGÔI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SAO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LẤP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62040" y="1000080"/>
            <a:ext cx="28796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9" descr="THƯ VIỆN ẢNH: ẢNH ĐỘNG NGÔI SAO"/>
          <p:cNvPicPr/>
          <p:nvPr/>
        </p:nvPicPr>
        <p:blipFill>
          <a:blip r:embed="rId3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3"/>
          <p:cNvSpPr/>
          <p:nvPr/>
        </p:nvSpPr>
        <p:spPr>
          <a:xfrm>
            <a:off x="271440" y="208080"/>
            <a:ext cx="30542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414440" y="2406600"/>
            <a:ext cx="7929720" cy="212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HÁT VÀ VỖ TAY THEO NHỊP ĐIỆU</a:t>
            </a:r>
            <a:endParaRPr lang="en-US" sz="6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29653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2963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452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34928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88152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55276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04504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3732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17884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34416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03404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9" descr="THƯ VIỆN ẢNH: ẢNH ĐỘNG NGÔI SAO"/>
          <p:cNvPicPr/>
          <p:nvPr/>
        </p:nvPicPr>
        <p:blipFill>
          <a:blip r:embed="rId6"/>
          <a:stretch/>
        </p:blipFill>
        <p:spPr>
          <a:xfrm>
            <a:off x="4127400" y="836640"/>
            <a:ext cx="1027080" cy="86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60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TRAI-EN-GO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2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8" name="Picture 148" descr="D:\GIÁO ÁN 1 2020-2021\HÌNH SOẠN GIÁO ÁN\Nhạc cụ\Traiengo\Trai-en-go - Copy (2).jpg"/>
          <p:cNvPicPr/>
          <p:nvPr/>
        </p:nvPicPr>
        <p:blipFill>
          <a:blip r:embed="rId4"/>
          <a:srcRect l="18864" r="16149"/>
          <a:stretch/>
        </p:blipFill>
        <p:spPr>
          <a:xfrm>
            <a:off x="949320" y="1593720"/>
            <a:ext cx="3332160" cy="3635640"/>
          </a:xfrm>
          <a:prstGeom prst="rect">
            <a:avLst/>
          </a:prstGeom>
          <a:ln w="0">
            <a:noFill/>
          </a:ln>
        </p:spPr>
      </p:pic>
      <p:sp>
        <p:nvSpPr>
          <p:cNvPr id="469" name="Text Box 26"/>
          <p:cNvSpPr/>
          <p:nvPr/>
        </p:nvSpPr>
        <p:spPr>
          <a:xfrm>
            <a:off x="4697280" y="1460520"/>
            <a:ext cx="5757840" cy="314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FF"/>
                </a:solidFill>
                <a:latin typeface="Cambria"/>
                <a:ea typeface="Times New Roman"/>
              </a:rPr>
              <a:t>    Trai-en-go (Triangle) là nhạc cụ gõ của nước ngoài bằng kim loại, hình tam giác. Khi chơi âm thanh vang lên trong sáng.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Text Box 9"/>
          <p:cNvSpPr/>
          <p:nvPr/>
        </p:nvSpPr>
        <p:spPr>
          <a:xfrm>
            <a:off x="414360" y="1000080"/>
            <a:ext cx="22017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Nhạc cụ: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6" name="Rectangle 7"/>
          <p:cNvSpPr/>
          <p:nvPr/>
        </p:nvSpPr>
        <p:spPr>
          <a:xfrm>
            <a:off x="485640" y="115920"/>
            <a:ext cx="4500720" cy="84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" name="Rectangle 7"/>
          <p:cNvSpPr/>
          <p:nvPr/>
        </p:nvSpPr>
        <p:spPr>
          <a:xfrm>
            <a:off x="409680" y="1182600"/>
            <a:ext cx="38829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Cách diễn tấu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8" name="Picture 10" descr="D:\GIÁO ÁN 1 2020-2021\HÌNH SOẠN GIÁO ÁN\Nhạc cụ\Traiengo\Trai-en-go - Copy (4).jpg"/>
          <p:cNvPicPr/>
          <p:nvPr/>
        </p:nvPicPr>
        <p:blipFill>
          <a:blip r:embed="rId4"/>
          <a:srcRect l="58481" t="8217" r="8046" b="21612"/>
          <a:stretch/>
        </p:blipFill>
        <p:spPr>
          <a:xfrm>
            <a:off x="6926400" y="1208160"/>
            <a:ext cx="3660480" cy="431640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0" descr="D:\GIÁO ÁN 1 2020-2021\HÌNH SOẠN GIÁO ÁN\Nhạc cụ\Traiengo\Trai-en-go - Copy (4).jpg"/>
          <p:cNvPicPr/>
          <p:nvPr/>
        </p:nvPicPr>
        <p:blipFill>
          <a:blip r:embed="rId4"/>
          <a:srcRect l="32107" t="13965" r="39685" b="10054"/>
          <a:stretch/>
        </p:blipFill>
        <p:spPr>
          <a:xfrm>
            <a:off x="4029120" y="1073160"/>
            <a:ext cx="2952720" cy="439416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148" descr="D:\GIÁO ÁN 1 2020-2021\HÌNH SOẠN GIÁO ÁN\Nhạc cụ\Traiengo\Trai-en-go - Copy (2).jpg"/>
          <p:cNvPicPr/>
          <p:nvPr/>
        </p:nvPicPr>
        <p:blipFill>
          <a:blip r:embed="rId5"/>
          <a:srcRect l="18864" r="16149"/>
          <a:stretch/>
        </p:blipFill>
        <p:spPr>
          <a:xfrm>
            <a:off x="1517760" y="2457360"/>
            <a:ext cx="1665000" cy="212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6" name="Picture 8" descr="D:\GIÁO ÁN 1 2020-2021\HÌNH SOẠN GIÁO ÁN\Nhạc cụ\Traiengo\Trai-en-go - Copy (3).jpg"/>
          <p:cNvPicPr/>
          <p:nvPr/>
        </p:nvPicPr>
        <p:blipFill>
          <a:blip r:embed="rId5"/>
          <a:srcRect l="8408" t="6499" r="48877" b="70754"/>
          <a:stretch/>
        </p:blipFill>
        <p:spPr>
          <a:xfrm>
            <a:off x="590400" y="1125360"/>
            <a:ext cx="6191280" cy="858960"/>
          </a:xfrm>
          <a:prstGeom prst="rect">
            <a:avLst/>
          </a:prstGeom>
          <a:ln w="0">
            <a:noFill/>
          </a:ln>
        </p:spPr>
      </p:pic>
      <p:pic>
        <p:nvPicPr>
          <p:cNvPr id="487" name="Picture 8" descr="D:\GIÁO ÁN 1 2020-2021\HÌNH SOẠN GIÁO ÁN\Nhạc cụ\Traiengo\Trai-en-go - Copy (3).jpg"/>
          <p:cNvPicPr/>
          <p:nvPr/>
        </p:nvPicPr>
        <p:blipFill>
          <a:blip r:embed="rId5"/>
          <a:srcRect l="22788" t="27183" r="12162"/>
          <a:stretch/>
        </p:blipFill>
        <p:spPr>
          <a:xfrm>
            <a:off x="1273320" y="2432160"/>
            <a:ext cx="8426160" cy="214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Words>92</Words>
  <Application>Microsoft Office PowerPoint</Application>
  <PresentationFormat>Custom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613</cp:revision>
  <dcterms:created xsi:type="dcterms:W3CDTF">2010-04-30T20:19:48Z</dcterms:created>
  <dcterms:modified xsi:type="dcterms:W3CDTF">2026-04-30T07:40:36Z</dcterms:modified>
  <dc:language>en-US</dc:language>
</cp:coreProperties>
</file>