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83" r:id="rId2"/>
    <p:sldId id="420" r:id="rId3"/>
    <p:sldId id="442" r:id="rId4"/>
    <p:sldId id="345" r:id="rId5"/>
    <p:sldId id="500" r:id="rId6"/>
    <p:sldId id="501" r:id="rId7"/>
    <p:sldId id="502" r:id="rId8"/>
    <p:sldId id="503" r:id="rId9"/>
    <p:sldId id="504" r:id="rId10"/>
    <p:sldId id="451" r:id="rId11"/>
    <p:sldId id="497" r:id="rId12"/>
    <p:sldId id="452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B17F58-B688-48C5-BA81-9FF085E6AC6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4CEF-EBBE-4DFE-AD99-B74EEF6621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C4DE-2340-4A88-BB31-794454B945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A523-B626-4471-BD52-768A171B9DD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49E9-7D49-46EB-9B13-0360766A1BB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AB32-8C9F-4B8E-A4F2-82EDE4DDC3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EBE9-B859-4056-87EA-C7B41BA82B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93BA-F64B-4AA6-951B-0A10ABD255A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B124-67EB-414C-A8F2-6A6594FB732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F2A0-B839-4E89-AAD2-BC94374F61C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C362-013B-4F2D-A941-C260C0D52B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AEC1-2195-45DC-B442-312522C5BD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AE52-E5FB-40AF-854B-6E03B3F96C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FE71-8AE0-4C9F-B8D9-0F5F8DD5E2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309C3E-C010-4632-A790-CEE531B91A2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NGÀY HÈ VUI</a:t>
            </a:r>
          </a:p>
        </p:txBody>
      </p:sp>
      <p:pic>
        <p:nvPicPr>
          <p:cNvPr id="4101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985838" y="3141663"/>
            <a:ext cx="27559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28850"/>
            <a:ext cx="17859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Cambria" panose="02040503050406030204" pitchFamily="18" charset="0"/>
              </a:rPr>
              <a:t>Nhạc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và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lời</a:t>
            </a:r>
            <a:r>
              <a:rPr lang="en-US" sz="2400" b="1" i="1" dirty="0">
                <a:latin typeface="Cambria" panose="02040503050406030204" pitchFamily="18" charset="0"/>
              </a:rPr>
              <a:t>: Lê </a:t>
            </a:r>
            <a:r>
              <a:rPr lang="en-US" sz="2400" b="1" i="1" dirty="0" err="1">
                <a:latin typeface="Cambria" panose="02040503050406030204" pitchFamily="18" charset="0"/>
              </a:rPr>
              <a:t>Bùi</a:t>
            </a:r>
            <a:endParaRPr lang="en-US" sz="2400" b="1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3165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866900" y="2435225"/>
            <a:ext cx="7251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NGÀY HÈ VUI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350"/>
            <a:ext cx="7991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899226" y="332656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86175" y="908050"/>
            <a:ext cx="35591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 HÈ VUI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14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805738" y="773113"/>
            <a:ext cx="236061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47688" y="773113"/>
            <a:ext cx="28019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860550"/>
            <a:ext cx="97837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Hè ơi sao vui thế. 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Chim hót em nghe.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Trông kìa phượng vẫy áo hoa,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theo bước chân em nhịp nhàng.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A! Hè vui, hè vui mà vẫn chăm ngoan.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Các bạn ơi, nào ta cùng múa liên hoan.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324100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420938"/>
            <a:ext cx="8713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3238"/>
            <a:ext cx="89058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492375"/>
            <a:ext cx="91662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43175"/>
            <a:ext cx="94869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3238"/>
            <a:ext cx="85121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0038" y="4149725"/>
            <a:ext cx="1716087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119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630</cp:revision>
  <dcterms:created xsi:type="dcterms:W3CDTF">2010-04-30T18:19:00Z</dcterms:created>
  <dcterms:modified xsi:type="dcterms:W3CDTF">2026-04-30T07:35:21Z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6DB74598AB234F038E42F24EF7D75471</vt:lpwstr>
  </property>
  <property fmtid="{D5CDD505-2E9C-101B-9397-08002B2CF9AE}" pid="3" name="KSOProductBuildVer">
    <vt:lpwstr>1033-11.2.0.10463</vt:lpwstr>
  </property>
</Properties>
</file>