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11" r:id="rId2"/>
    <p:sldId id="512" r:id="rId3"/>
    <p:sldId id="513" r:id="rId4"/>
    <p:sldId id="514" r:id="rId5"/>
    <p:sldId id="515" r:id="rId6"/>
    <p:sldId id="521" r:id="rId7"/>
    <p:sldId id="522" r:id="rId8"/>
    <p:sldId id="483" r:id="rId9"/>
    <p:sldId id="523" r:id="rId10"/>
    <p:sldId id="524" r:id="rId11"/>
    <p:sldId id="525" r:id="rId12"/>
    <p:sldId id="526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703872-FA65-49B0-A7E5-3EFA9473A978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3984-F769-4DB2-B070-669C5B7B54F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3A46-8C04-4D96-9302-2581C391D2C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DAEC-2F3E-47DD-B64D-1BBE8572373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320D-B3FE-4116-8F98-8F9A12B3DCD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C2DD-4E95-458D-B2E6-93319376E0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FAF5-E283-41A6-BC1F-2DD3A6931C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0AEF-F192-4825-9C1A-9470CBC6D52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1DAB-0927-4709-98DF-037346B04E0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3E2C-DA1B-46B5-8409-3A315AC149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D377-EE4B-46B2-A4AA-364CE129985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0550-444D-4C1B-8960-937A3C3D0E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E709-BC93-4E85-ABE8-3A33886E947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3218-D6A9-4EC5-A43E-351078AF1E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7C332F-D9C9-4840-AA9E-5693EFBC797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1397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7125" y="3860800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Nhạc và lời: Hoàng Lân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5588" y="31416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</a:rPr>
              <a:t>MÙA HÈ ƯỚC MONG</a:t>
            </a:r>
          </a:p>
        </p:txBody>
      </p:sp>
      <p:pic>
        <p:nvPicPr>
          <p:cNvPr id="512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070225"/>
            <a:ext cx="22653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54250"/>
            <a:ext cx="1962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333375"/>
            <a:ext cx="2243137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025525" y="2754313"/>
            <a:ext cx="90709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TIẾT TẤU LỜI CA</a:t>
            </a:r>
          </a:p>
          <a:p>
            <a:pPr eaLnBrk="1" hangingPunct="1"/>
            <a:endParaRPr lang="en-US" sz="4800" b="1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NGÀY HÈ VUI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7653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333375"/>
            <a:ext cx="2098675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03488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5034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5034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60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60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860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8862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860800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85445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85445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827463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3827463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51577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157788"/>
            <a:ext cx="3730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157788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157788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505575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6505575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6505575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6527800"/>
            <a:ext cx="3730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6527800"/>
            <a:ext cx="37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89038"/>
            <a:ext cx="5575300" cy="43926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855" algn="just">
              <a:defRPr/>
            </a:pPr>
            <a:endParaRPr lang="en-US" sz="1200" i="1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anose="02040503050406030204" pitchFamily="18" charset="0"/>
              </a:rPr>
              <a:t>   </a:t>
            </a:r>
            <a:r>
              <a:rPr lang="vi-VN" sz="2600" dirty="0">
                <a:solidFill>
                  <a:srgbClr val="1713CB"/>
                </a:solidFill>
                <a:latin typeface="Cambria" panose="02040503050406030204" pitchFamily="18" charset="0"/>
              </a:rPr>
              <a:t>Hoàng Lân sinh 18/06/1942 tại Vĩnh Phúc</a:t>
            </a:r>
            <a:r>
              <a:rPr lang="en-US" sz="2600" dirty="0">
                <a:solidFill>
                  <a:srgbClr val="1713CB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anose="02040503050406030204" pitchFamily="18" charset="0"/>
              </a:rPr>
              <a:t>    </a:t>
            </a:r>
            <a:r>
              <a:rPr lang="vi-VN" sz="2600" dirty="0">
                <a:solidFill>
                  <a:srgbClr val="1713CB"/>
                </a:solidFill>
                <a:latin typeface="Cambria" panose="02040503050406030204" pitchFamily="18" charset="0"/>
              </a:rPr>
              <a:t>Những ca khúc gắn liền với </a:t>
            </a:r>
            <a:r>
              <a:rPr lang="en-US" sz="2600" dirty="0" err="1">
                <a:solidFill>
                  <a:srgbClr val="1713CB"/>
                </a:solidFill>
                <a:latin typeface="Cambria" panose="02040503050406030204" pitchFamily="18" charset="0"/>
              </a:rPr>
              <a:t>thiếu</a:t>
            </a:r>
            <a:r>
              <a:rPr lang="en-US" sz="2600" dirty="0">
                <a:solidFill>
                  <a:srgbClr val="1713CB"/>
                </a:solidFill>
                <a:latin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1713CB"/>
                </a:solidFill>
                <a:latin typeface="Cambria" panose="02040503050406030204" pitchFamily="18" charset="0"/>
              </a:rPr>
              <a:t>nhi</a:t>
            </a:r>
            <a:r>
              <a:rPr lang="vi-VN" sz="2600" dirty="0">
                <a:solidFill>
                  <a:srgbClr val="1713CB"/>
                </a:solidFill>
                <a:latin typeface="Cambria" panose="02040503050406030204" pitchFamily="18" charset="0"/>
              </a:rPr>
              <a:t>: </a:t>
            </a:r>
            <a:r>
              <a:rPr lang="vi-VN" sz="2600" i="1" dirty="0">
                <a:solidFill>
                  <a:srgbClr val="1713CB"/>
                </a:solidFill>
                <a:latin typeface="Cambria" panose="02040503050406030204" pitchFamily="18" charset="0"/>
              </a:rPr>
              <a:t>Đi học về; Em đi thăm miền Nam; Chúng em cần hoà bình; Mùa hè ước mong...,</a:t>
            </a:r>
            <a:endParaRPr lang="en-US" sz="2600" dirty="0">
              <a:solidFill>
                <a:srgbClr val="1713CB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600" dirty="0">
                <a:solidFill>
                  <a:srgbClr val="1713CB"/>
                </a:solidFill>
                <a:latin typeface="Cambria" panose="02040503050406030204" pitchFamily="18" charset="0"/>
              </a:rPr>
              <a:t>     </a:t>
            </a:r>
            <a:r>
              <a:rPr lang="vi-VN" sz="2600" dirty="0">
                <a:solidFill>
                  <a:srgbClr val="1713CB"/>
                </a:solidFill>
                <a:latin typeface="Cambria" panose="02040503050406030204" pitchFamily="18" charset="0"/>
              </a:rPr>
              <a:t>Năm 2012 ông đã được tặng giải thưởng Nhà nước về Văn học nghệ thuật.</a:t>
            </a:r>
            <a:endParaRPr lang="en-US" sz="2600" dirty="0">
              <a:solidFill>
                <a:srgbClr val="1713CB"/>
              </a:solidFill>
              <a:latin typeface="Cambria" panose="02040503050406030204" pitchFamily="18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021388" y="1246188"/>
            <a:ext cx="4030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</a:rPr>
              <a:t>NHẠC SĨ HOÀNG LÂN</a:t>
            </a:r>
            <a:endParaRPr lang="en-US" sz="3200"/>
          </a:p>
        </p:txBody>
      </p:sp>
      <p:pic>
        <p:nvPicPr>
          <p:cNvPr id="6149" name="Picture 8" descr="Nhạc sĩ Hoàng Lâ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8211" r="15900"/>
          <a:stretch>
            <a:fillRect/>
          </a:stretch>
        </p:blipFill>
        <p:spPr bwMode="auto">
          <a:xfrm>
            <a:off x="5630863" y="1989138"/>
            <a:ext cx="482441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30200"/>
            <a:ext cx="216693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4" name="Picture 47" descr="D:\GIÁO ÁN 1 2020-2021\sach lop 2\SGV 2\20210208025354_sgv-am-nhac-2-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7974" r="8675" b="40422"/>
          <a:stretch>
            <a:fillRect/>
          </a:stretch>
        </p:blipFill>
        <p:spPr bwMode="auto">
          <a:xfrm>
            <a:off x="3090863" y="312738"/>
            <a:ext cx="7881937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MÙA HÈ ƯỚC MONG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23336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>
            <a:fillRect/>
          </a:stretch>
        </p:blipFill>
        <p:spPr bwMode="auto">
          <a:xfrm>
            <a:off x="3195638" y="7938"/>
            <a:ext cx="7762875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MÙA HÈ ƯỚC MONG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23336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60338"/>
            <a:ext cx="7831137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89138"/>
            <a:ext cx="314007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346450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NGÀY HÈ VUI</a:t>
            </a:r>
          </a:p>
        </p:txBody>
      </p:sp>
      <p:pic>
        <p:nvPicPr>
          <p:cNvPr id="1229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509588" y="2759075"/>
            <a:ext cx="80232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423025" y="4178300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anose="02040503050406030204" pitchFamily="18" charset="0"/>
                <a:cs typeface="Times New Roman" panose="02020603050405020304" pitchFamily="18" charset="0"/>
              </a:rPr>
              <a:t>Lê Bùi</a:t>
            </a:r>
          </a:p>
        </p:txBody>
      </p:sp>
      <p:pic>
        <p:nvPicPr>
          <p:cNvPr id="12295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465513"/>
            <a:ext cx="29114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718425" y="2759075"/>
            <a:ext cx="278288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3629025" y="1484313"/>
            <a:ext cx="3863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NGÀY HÈ VUI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397000" y="2898775"/>
            <a:ext cx="8251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THEO NHẠC ĐỆM</a:t>
            </a:r>
          </a:p>
        </p:txBody>
      </p:sp>
      <p:grpSp>
        <p:nvGrpSpPr>
          <p:cNvPr id="13317" name="Group 4"/>
          <p:cNvGrpSpPr/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122</Words>
  <Application>Microsoft Office PowerPoint</Application>
  <PresentationFormat>Custom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641</cp:revision>
  <dcterms:created xsi:type="dcterms:W3CDTF">2010-04-30T18:19:00Z</dcterms:created>
  <dcterms:modified xsi:type="dcterms:W3CDTF">2026-04-30T07:44:02Z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8138D6364DEF4186B10024E15CF5C4C7</vt:lpwstr>
  </property>
  <property fmtid="{D5CDD505-2E9C-101B-9397-08002B2CF9AE}" pid="3" name="KSOProductBuildVer">
    <vt:lpwstr>1033-11.2.0.10463</vt:lpwstr>
  </property>
</Properties>
</file>