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</p:sldMasterIdLst>
  <p:sldIdLst>
    <p:sldId id="441" r:id="rId3"/>
    <p:sldId id="312" r:id="rId4"/>
    <p:sldId id="534" r:id="rId5"/>
    <p:sldId id="551" r:id="rId6"/>
    <p:sldId id="552" r:id="rId7"/>
    <p:sldId id="52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2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7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91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59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05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43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22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12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0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11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1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2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7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8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7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3.sv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15.svg"/><Relationship Id="rId10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BD91337-F4DB-46BF-94DA-53579A45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10" y="2610582"/>
            <a:ext cx="2717696" cy="3520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6921" y="77783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931705" y="3772641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903518" y="3862732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9" name="Freeform 4">
            <a:extLst>
              <a:ext uri="{FF2B5EF4-FFF2-40B4-BE49-F238E27FC236}">
                <a16:creationId xmlns:a16="http://schemas.microsoft.com/office/drawing/2014/main" id="{AD240D8F-40D2-4CF0-8461-4DDA0C68DBDE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366D871-0545-46FD-92FE-8AFBB5610BD0}"/>
              </a:ext>
            </a:extLst>
          </p:cNvPr>
          <p:cNvSpPr/>
          <p:nvPr/>
        </p:nvSpPr>
        <p:spPr>
          <a:xfrm>
            <a:off x="-265662" y="544605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AC94FED5-82A4-4544-BF4C-02C7F9EBF3E5}"/>
              </a:ext>
            </a:extLst>
          </p:cNvPr>
          <p:cNvSpPr/>
          <p:nvPr/>
        </p:nvSpPr>
        <p:spPr>
          <a:xfrm>
            <a:off x="3934979" y="546706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160194D5-1D87-4931-8E34-93FC1EAE327A}"/>
              </a:ext>
            </a:extLst>
          </p:cNvPr>
          <p:cNvSpPr/>
          <p:nvPr/>
        </p:nvSpPr>
        <p:spPr>
          <a:xfrm>
            <a:off x="8028624" y="5462544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EFC699-F75F-47F9-8DD0-AEA1DCB8000B}"/>
              </a:ext>
            </a:extLst>
          </p:cNvPr>
          <p:cNvSpPr txBox="1"/>
          <p:nvPr/>
        </p:nvSpPr>
        <p:spPr>
          <a:xfrm>
            <a:off x="1599727" y="152207"/>
            <a:ext cx="686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F3BD56-6981-40C9-8D59-67E567D4846C}"/>
              </a:ext>
            </a:extLst>
          </p:cNvPr>
          <p:cNvSpPr txBox="1"/>
          <p:nvPr/>
        </p:nvSpPr>
        <p:spPr>
          <a:xfrm>
            <a:off x="2905056" y="1430893"/>
            <a:ext cx="6768268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bài hát: Khúc ca hè về </a:t>
            </a:r>
            <a:endParaRPr lang="vi-VN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Nhạc cụ: Nhạc cụ thể hiện tiết tấu và nhạc cụ thể hiện giai điệu </a:t>
            </a: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3112 -0.060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0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5586 0.0081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3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27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F857827-5611-AAF4-A68B-3A58AB664B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94" y="-485451"/>
            <a:ext cx="2629140" cy="700702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49E80C2-1071-3376-DD36-75B95C891DE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E83545E-E4F3-6BCB-9813-61909D947F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88462" y="157389"/>
            <a:ext cx="1779905" cy="153098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2D35E498-90CC-E9E8-1080-F8A72309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87" y="745416"/>
            <a:ext cx="8221980" cy="163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76D072F-A742-42F9-BA78-F6D9898A8758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A1B57BE3-D14F-4151-8F68-20CBC1E1C4A4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F0457-78F4-4831-B845-F4E7C4B4DAE4}"/>
              </a:ext>
            </a:extLst>
          </p:cNvPr>
          <p:cNvSpPr txBox="1"/>
          <p:nvPr/>
        </p:nvSpPr>
        <p:spPr>
          <a:xfrm>
            <a:off x="4595621" y="1695270"/>
            <a:ext cx="7027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 Khúc ca hè về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9E7CEB14-8A68-4EC1-8D84-61CB044234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39630" r="47637" b="13999"/>
          <a:stretch/>
        </p:blipFill>
        <p:spPr>
          <a:xfrm>
            <a:off x="8442699" y="3950237"/>
            <a:ext cx="3796350" cy="27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7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349E80C2-1071-3376-DD36-75B95C891DE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E83545E-E4F3-6BCB-9813-61909D947F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88462" y="157389"/>
            <a:ext cx="1779905" cy="153098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2D35E498-90CC-E9E8-1080-F8A72309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36" y="668233"/>
            <a:ext cx="8221980" cy="163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76D072F-A742-42F9-BA78-F6D9898A8758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A1B57BE3-D14F-4151-8F68-20CBC1E1C4A4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9E7CEB14-8A68-4EC1-8D84-61CB044234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39630" r="47637" b="13999"/>
          <a:stretch/>
        </p:blipFill>
        <p:spPr>
          <a:xfrm>
            <a:off x="8442699" y="3950237"/>
            <a:ext cx="3796350" cy="2724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18665C-8E8A-4B3E-B4D3-1FB78FF6917A}"/>
              </a:ext>
            </a:extLst>
          </p:cNvPr>
          <p:cNvSpPr txBox="1"/>
          <p:nvPr/>
        </p:nvSpPr>
        <p:spPr>
          <a:xfrm>
            <a:off x="1549075" y="1839153"/>
            <a:ext cx="8221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Nhạc cụ: Nhạc cụ thể hiện tiết tấu và nhạc cụ thể hiện giai điệu 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8D8944-34AB-46A6-8DFC-2B73CD07F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94" y="281104"/>
            <a:ext cx="7408810" cy="5192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D91337-F4DB-46BF-94DA-53579A45C1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10" y="2610582"/>
            <a:ext cx="2717696" cy="3520290"/>
          </a:xfrm>
          <a:prstGeom prst="rect">
            <a:avLst/>
          </a:prstGeom>
        </p:spPr>
      </p:pic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931705" y="3772641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903518" y="3862732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9" name="Freeform 4">
            <a:extLst>
              <a:ext uri="{FF2B5EF4-FFF2-40B4-BE49-F238E27FC236}">
                <a16:creationId xmlns:a16="http://schemas.microsoft.com/office/drawing/2014/main" id="{AD240D8F-40D2-4CF0-8461-4DDA0C68DBDE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366D871-0545-46FD-92FE-8AFBB5610BD0}"/>
              </a:ext>
            </a:extLst>
          </p:cNvPr>
          <p:cNvSpPr/>
          <p:nvPr/>
        </p:nvSpPr>
        <p:spPr>
          <a:xfrm>
            <a:off x="-265662" y="544605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AC94FED5-82A4-4544-BF4C-02C7F9EBF3E5}"/>
              </a:ext>
            </a:extLst>
          </p:cNvPr>
          <p:cNvSpPr/>
          <p:nvPr/>
        </p:nvSpPr>
        <p:spPr>
          <a:xfrm>
            <a:off x="3934979" y="546706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160194D5-1D87-4931-8E34-93FC1EAE327A}"/>
              </a:ext>
            </a:extLst>
          </p:cNvPr>
          <p:cNvSpPr/>
          <p:nvPr/>
        </p:nvSpPr>
        <p:spPr>
          <a:xfrm>
            <a:off x="8028624" y="5462544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10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3112 -0.060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0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5586 0.0081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3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C194F3A-17C8-4622-B4D5-E0AD7E222185}"/>
              </a:ext>
            </a:extLst>
          </p:cNvPr>
          <p:cNvSpPr/>
          <p:nvPr/>
        </p:nvSpPr>
        <p:spPr>
          <a:xfrm>
            <a:off x="-224310" y="5610702"/>
            <a:ext cx="6454194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037721D-1E56-4F5D-A3CA-47A8BC6E44B6}"/>
              </a:ext>
            </a:extLst>
          </p:cNvPr>
          <p:cNvSpPr/>
          <p:nvPr/>
        </p:nvSpPr>
        <p:spPr>
          <a:xfrm>
            <a:off x="5777785" y="5580403"/>
            <a:ext cx="6655610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F596E74-7DDD-47A5-A154-103AA39B7637}"/>
              </a:ext>
            </a:extLst>
          </p:cNvPr>
          <p:cNvSpPr/>
          <p:nvPr/>
        </p:nvSpPr>
        <p:spPr>
          <a:xfrm>
            <a:off x="8532975" y="4059252"/>
            <a:ext cx="2435551" cy="2432347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4263D4F6-F474-44FD-95D2-3818291CD29A}"/>
              </a:ext>
            </a:extLst>
          </p:cNvPr>
          <p:cNvSpPr/>
          <p:nvPr/>
        </p:nvSpPr>
        <p:spPr>
          <a:xfrm>
            <a:off x="213644" y="161909"/>
            <a:ext cx="2008262" cy="1247296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E943AF9-B56F-487F-AB2C-28DCB9350FB4}"/>
              </a:ext>
            </a:extLst>
          </p:cNvPr>
          <p:cNvSpPr/>
          <p:nvPr/>
        </p:nvSpPr>
        <p:spPr>
          <a:xfrm>
            <a:off x="-224310" y="6306796"/>
            <a:ext cx="6320310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B6A9E7-40D7-44BD-A58A-D0EC0A82F5DD}"/>
              </a:ext>
            </a:extLst>
          </p:cNvPr>
          <p:cNvSpPr/>
          <p:nvPr/>
        </p:nvSpPr>
        <p:spPr>
          <a:xfrm>
            <a:off x="5777786" y="6279556"/>
            <a:ext cx="6524944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40E83-4124-4884-9BE8-2D1B3B247109}"/>
              </a:ext>
            </a:extLst>
          </p:cNvPr>
          <p:cNvSpPr txBox="1"/>
          <p:nvPr/>
        </p:nvSpPr>
        <p:spPr>
          <a:xfrm>
            <a:off x="2409914" y="2098604"/>
            <a:ext cx="531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cụ thể hiện giai điệu: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263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TAM</cp:lastModifiedBy>
  <cp:revision>48</cp:revision>
  <dcterms:created xsi:type="dcterms:W3CDTF">2023-10-24T00:32:14Z</dcterms:created>
  <dcterms:modified xsi:type="dcterms:W3CDTF">2026-04-30T08:40:07Z</dcterms:modified>
</cp:coreProperties>
</file>