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ookie" panose="020B0604020202020204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iVayu9wnEefGnDXE14CDgy/JRC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8" name="Google Shape;25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9" name="Google Shape;25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3" name="Google Shape;26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4" name="Google Shape;26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6" name="Google Shape;264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7" name="Google Shape;26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" name="Google Shape;268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3" name="Google Shape;26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1" name="Google Shape;269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2" name="Google Shape;26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14;p1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5" name="Google Shape;15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" name="Google Shape;17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" name="Google Shape;19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" name="Google Shape;20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" name="Google Shape;21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" name="Google Shape;23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24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" name="Google Shape;26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7" name="Google Shape;27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" name="Google Shape;29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0" name="Google Shape;30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" name="Google Shape;32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3" name="Google Shape;33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" name="Google Shape;35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" name="Google Shape;37;p14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8" name="Google Shape;38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" name="Google Shape;40;p14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41" name="Google Shape;41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14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52" name="Google Shape;52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14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" name="Google Shape;56;p14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7" name="Google Shape;57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1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" name="Google Shape;105;p14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6" name="Google Shape;106;p14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7" name="Google Shape;107;p14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8" name="Google Shape;108;p14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09;p14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10;p14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1" name="Google Shape;111;p14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" name="Google Shape;112;p14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4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4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4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4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4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4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4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4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4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4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4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4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4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4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4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4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4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4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4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4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4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14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9" name="Google Shape;169;p14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70" name="Google Shape;170;p14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71" name="Google Shape;171;p14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72" name="Google Shape;172;p14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14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14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14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14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14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14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14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14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14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14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14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14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14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14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14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14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14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14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14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Google Shape;192;p14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14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5" name="Google Shape;195;p14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6" name="Google Shape;196;p14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4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4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4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4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4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4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4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4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4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4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4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4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4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4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4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4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4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4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4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4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6" name="Google Shape;236;p14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7" name="Google Shape;237;p14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14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14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0" name="Google Shape;240;p14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1" name="Google Shape;241;p14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42" name="Google Shape;242;p14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3" name="Google Shape;243;p14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4" name="Google Shape;244;p14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14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14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14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14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14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4" name="Google Shape;1694;p2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95" name="Google Shape;1695;p2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96" name="Google Shape;1696;p2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97" name="Google Shape;1697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8" name="Google Shape;1698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9" name="Google Shape;1699;p2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00" name="Google Shape;1700;p2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01" name="Google Shape;1701;p2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2" name="Google Shape;1702;p2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3" name="Google Shape;1703;p2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04" name="Google Shape;1704;p2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5" name="Google Shape;1705;p2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6" name="Google Shape;1706;p2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07" name="Google Shape;1707;p2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8" name="Google Shape;1708;p2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9" name="Google Shape;1709;p2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10" name="Google Shape;1710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1" name="Google Shape;1711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12" name="Google Shape;1712;p2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13" name="Google Shape;1713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4" name="Google Shape;1714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15" name="Google Shape;1715;p2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2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17" name="Google Shape;1717;p2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8" name="Google Shape;1718;p2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9" name="Google Shape;1719;p2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0" name="Google Shape;1720;p2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1" name="Google Shape;1721;p2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2" name="Google Shape;1722;p2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3" name="Google Shape;1723;p2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4" name="Google Shape;1724;p2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5" name="Google Shape;1725;p2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6" name="Google Shape;1726;p2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7" name="Google Shape;1727;p2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8" name="Google Shape;1728;p2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9" name="Google Shape;1729;p2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0" name="Google Shape;1730;p2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1" name="Google Shape;1731;p2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2" name="Google Shape;1732;p2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3" name="Google Shape;1733;p2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4" name="Google Shape;1734;p2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5" name="Google Shape;1735;p2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6" name="Google Shape;1736;p2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7" name="Google Shape;1737;p2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8" name="Google Shape;1738;p2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9" name="Google Shape;1739;p2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0" name="Google Shape;1740;p2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1" name="Google Shape;1741;p2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2" name="Google Shape;1742;p2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3" name="Google Shape;1743;p2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4" name="Google Shape;1744;p2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5" name="Google Shape;1745;p2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6" name="Google Shape;1746;p2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7" name="Google Shape;1747;p2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8" name="Google Shape;1748;p2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9" name="Google Shape;1749;p2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0" name="Google Shape;1750;p2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1" name="Google Shape;1751;p2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2" name="Google Shape;1752;p2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2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4" name="Google Shape;1754;p2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5" name="Google Shape;1755;p2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6" name="Google Shape;1756;p2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7" name="Google Shape;1757;p2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8" name="Google Shape;1758;p2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9" name="Google Shape;1759;p2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0" name="Google Shape;1760;p2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1" name="Google Shape;1761;p2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2" name="Google Shape;176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1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4" name="Google Shape;1764;p2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65" name="Google Shape;1765;p2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66" name="Google Shape;1766;p2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67" name="Google Shape;1767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8" name="Google Shape;1768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69" name="Google Shape;1769;p2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0" name="Google Shape;1770;p2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1" name="Google Shape;1771;p2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2" name="Google Shape;1772;p2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3" name="Google Shape;1773;p2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74" name="Google Shape;1774;p2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2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6" name="Google Shape;1776;p2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77" name="Google Shape;1777;p2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8" name="Google Shape;1778;p2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9" name="Google Shape;1779;p2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0" name="Google Shape;1780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1" name="Google Shape;1781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2" name="Google Shape;1782;p2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83" name="Google Shape;1783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4" name="Google Shape;1784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85" name="Google Shape;1785;p2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2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87" name="Google Shape;1787;p2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8" name="Google Shape;1788;p2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9" name="Google Shape;1789;p2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0" name="Google Shape;1790;p2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1" name="Google Shape;1791;p2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2" name="Google Shape;1792;p2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3" name="Google Shape;1793;p2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4" name="Google Shape;1794;p2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2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2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2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2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2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2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2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2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2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2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2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2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2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2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2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2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2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2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2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2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2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2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2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2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2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2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2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2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2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2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2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2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2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2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2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2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2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2" name="Google Shape;1832;p26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4" name="Google Shape;1834;p2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835" name="Google Shape;1835;p2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6" name="Google Shape;1836;p2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837" name="Google Shape;1837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8" name="Google Shape;1838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39" name="Google Shape;1839;p2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40" name="Google Shape;1840;p2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841" name="Google Shape;1841;p2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2" name="Google Shape;1842;p2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3" name="Google Shape;1843;p2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844" name="Google Shape;1844;p2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5" name="Google Shape;1845;p2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6" name="Google Shape;1846;p2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847" name="Google Shape;1847;p2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8" name="Google Shape;1848;p2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9" name="Google Shape;1849;p2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850" name="Google Shape;1850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1" name="Google Shape;1851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52" name="Google Shape;1852;p2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53" name="Google Shape;1853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4" name="Google Shape;1854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55" name="Google Shape;1855;p2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2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7" name="Google Shape;1857;p2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8" name="Google Shape;1858;p2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2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2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2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2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3" name="Google Shape;1863;p2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4" name="Google Shape;1864;p2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5" name="Google Shape;1865;p2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2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7" name="Google Shape;1867;p2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8" name="Google Shape;1868;p2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9" name="Google Shape;1869;p2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0" name="Google Shape;1870;p2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1" name="Google Shape;1871;p2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2" name="Google Shape;1872;p2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3" name="Google Shape;1873;p2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4" name="Google Shape;1874;p2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5" name="Google Shape;1875;p2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6" name="Google Shape;1876;p2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7" name="Google Shape;1877;p2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8" name="Google Shape;1878;p2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9" name="Google Shape;1879;p2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0" name="Google Shape;1880;p2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1" name="Google Shape;1881;p2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2" name="Google Shape;1882;p2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3" name="Google Shape;1883;p2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4" name="Google Shape;1884;p2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5" name="Google Shape;1885;p2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6" name="Google Shape;1886;p2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7" name="Google Shape;1887;p2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8" name="Google Shape;1888;p2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9" name="Google Shape;1889;p2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0" name="Google Shape;1890;p2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1" name="Google Shape;1891;p2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2" name="Google Shape;1892;p2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3" name="Google Shape;1893;p2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4" name="Google Shape;1894;p2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5" name="Google Shape;1895;p2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6" name="Google Shape;1896;p2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7" name="Google Shape;1897;p2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8" name="Google Shape;1898;p2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9" name="Google Shape;1899;p2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0" name="Google Shape;1900;p2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1" name="Google Shape;1901;p2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2" name="Google Shape;1902;p2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1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4" name="Google Shape;1904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05" name="Google Shape;1905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06" name="Google Shape;1906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07" name="Google Shape;1907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8" name="Google Shape;1908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09" name="Google Shape;1909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10" name="Google Shape;1910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11" name="Google Shape;1911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2" name="Google Shape;1912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3" name="Google Shape;1913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14" name="Google Shape;1914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5" name="Google Shape;1915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6" name="Google Shape;1916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17" name="Google Shape;1917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8" name="Google Shape;1918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9" name="Google Shape;1919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20" name="Google Shape;1920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1" name="Google Shape;1921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22" name="Google Shape;1922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23" name="Google Shape;192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4" name="Google Shape;192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25" name="Google Shape;1925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6" name="Google Shape;1926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7" name="Google Shape;1927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8" name="Google Shape;1928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9" name="Google Shape;1929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0" name="Google Shape;1930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1" name="Google Shape;1931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2" name="Google Shape;1932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3" name="Google Shape;1933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4" name="Google Shape;1934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5" name="Google Shape;1935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6" name="Google Shape;1936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7" name="Google Shape;1937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8" name="Google Shape;1938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9" name="Google Shape;1939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0" name="Google Shape;1940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1" name="Google Shape;1941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2" name="Google Shape;1942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3" name="Google Shape;1943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4" name="Google Shape;1944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" name="Google Shape;1945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6" name="Google Shape;1946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7" name="Google Shape;1947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8" name="Google Shape;1948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9" name="Google Shape;1949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0" name="Google Shape;1950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1" name="Google Shape;1951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2" name="Google Shape;1952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3" name="Google Shape;1953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4" name="Google Shape;1954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5" name="Google Shape;1955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6" name="Google Shape;1956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7" name="Google Shape;1957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8" name="Google Shape;1958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9" name="Google Shape;1959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0" name="Google Shape;1960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1" name="Google Shape;1961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2" name="Google Shape;1962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3" name="Google Shape;1963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4" name="Google Shape;1964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5" name="Google Shape;1965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6" name="Google Shape;1966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7" name="Google Shape;1967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8" name="Google Shape;1968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9" name="Google Shape;1969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0" name="Google Shape;1970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1" name="Google Shape;1971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2" name="Google Shape;1972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1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4" name="Google Shape;1974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5" name="Google Shape;1975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6" name="Google Shape;1976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7" name="Google Shape;1977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8" name="Google Shape;1978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9" name="Google Shape;1979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80" name="Google Shape;1980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81" name="Google Shape;1981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2" name="Google Shape;1982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3" name="Google Shape;1983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4" name="Google Shape;1984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5" name="Google Shape;1985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6" name="Google Shape;1986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7" name="Google Shape;1987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8" name="Google Shape;1988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9" name="Google Shape;1989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90" name="Google Shape;199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1" name="Google Shape;199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2" name="Google Shape;1992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3" name="Google Shape;199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4" name="Google Shape;199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5" name="Google Shape;1995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6" name="Google Shape;1996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7" name="Google Shape;1997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0" name="Google Shape;2040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1" name="Google Shape;2041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3" name="Google Shape;2043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4" name="Google Shape;2044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5" name="Google Shape;2045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6" name="Google Shape;2046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7" name="Google Shape;2047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8" name="Google Shape;2048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9" name="Google Shape;2049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50" name="Google Shape;2050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1" name="Google Shape;2051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2" name="Google Shape;2052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3" name="Google Shape;2053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4" name="Google Shape;2054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5" name="Google Shape;2055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6" name="Google Shape;2056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7" name="Google Shape;2057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8" name="Google Shape;2058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9" name="Google Shape;2059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0" name="Google Shape;2060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1" name="Google Shape;2061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2" name="Google Shape;2062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3" name="Google Shape;2063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4" name="Google Shape;2064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5" name="Google Shape;2065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6" name="Google Shape;2066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0" name="Google Shape;2110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1" name="Google Shape;2111;p3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2" name="Google Shape;2112;p3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3" name="Google Shape;2113;p3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14" name="Google Shape;2114;p3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115" name="Google Shape;2115;p3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3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7" name="Google Shape;2117;p3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118" name="Google Shape;2118;p3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9" name="Google Shape;2119;p3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0" name="Google Shape;2120;p3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1" name="Google Shape;2121;p3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2" name="Google Shape;2122;p3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3" name="Google Shape;2123;p3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4" name="Google Shape;2124;p3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5" name="Google Shape;2125;p3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6" name="Google Shape;2126;p3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7" name="Google Shape;2127;p3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28" name="Google Shape;2128;p3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29" name="Google Shape;2129;p3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0" name="Google Shape;2130;p3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1" name="Google Shape;2131;p3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2" name="Google Shape;2132;p3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3" name="Google Shape;2133;p3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134" name="Google Shape;2134;p3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5" name="Google Shape;2135;p3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36" name="Google Shape;2136;p30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2137" name="Google Shape;2137;p30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38" name="Google Shape;2138;p30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2139" name="Google Shape;2139;p30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0" name="Google Shape;2140;p30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1" name="Google Shape;2141;p30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2" name="Google Shape;2142;p30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3" name="Google Shape;2143;p30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4" name="Google Shape;2144;p30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5" name="Google Shape;2145;p30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6" name="Google Shape;2146;p30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7" name="Google Shape;2147;p30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8" name="Google Shape;2148;p30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9" name="Google Shape;2149;p30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0" name="Google Shape;2150;p30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1" name="Google Shape;2151;p30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2" name="Google Shape;2152;p30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3" name="Google Shape;2153;p30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4" name="Google Shape;2154;p30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5" name="Google Shape;2155;p30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6" name="Google Shape;2156;p30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7" name="Google Shape;2157;p30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8" name="Google Shape;2158;p30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9" name="Google Shape;2159;p30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0" name="Google Shape;2160;p30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1" name="Google Shape;2161;p30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2" name="Google Shape;2162;p30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3" name="Google Shape;2163;p30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4" name="Google Shape;2164;p30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5" name="Google Shape;2165;p30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6" name="Google Shape;2166;p30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7" name="Google Shape;2167;p30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8" name="Google Shape;2168;p30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9" name="Google Shape;2169;p30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0" name="Google Shape;2170;p30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1" name="Google Shape;2171;p30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2" name="Google Shape;2172;p30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3" name="Google Shape;2173;p30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4" name="Google Shape;2174;p30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5" name="Google Shape;2175;p30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6" name="Google Shape;2176;p30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7" name="Google Shape;2177;p30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8" name="Google Shape;2178;p30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9" name="Google Shape;2179;p30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0" name="Google Shape;2180;p30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1" name="Google Shape;2181;p30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2" name="Google Shape;2182;p30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3" name="Google Shape;2183;p30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4" name="Google Shape;2184;p30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5" name="Google Shape;2185;p30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30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7" name="Google Shape;2187;p30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8" name="Google Shape;2188;p30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9" name="Google Shape;2189;p30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30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1" name="Google Shape;2191;p30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2" name="Google Shape;2192;p30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30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4" name="Google Shape;2194;p30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95" name="Google Shape;2195;p30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6" name="Google Shape;2196;p30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7" name="Google Shape;2197;p30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8" name="Google Shape;2198;p30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9" name="Google Shape;2199;p30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0" name="Google Shape;2200;p30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1" name="Google Shape;2201;p30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2" name="Google Shape;2202;p30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3" name="Google Shape;2203;p30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30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5" name="Google Shape;2205;p30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6" name="Google Shape;2206;p30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7" name="Google Shape;2207;p30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8" name="Google Shape;2208;p30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9" name="Google Shape;2209;p30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0" name="Google Shape;2210;p30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1" name="Google Shape;2211;p30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2" name="Google Shape;2212;p30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3" name="Google Shape;2213;p30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4" name="Google Shape;2214;p30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5" name="Google Shape;2215;p30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6" name="Google Shape;2216;p30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7" name="Google Shape;2217;p30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8" name="Google Shape;2218;p30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9" name="Google Shape;2219;p30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0" name="Google Shape;2220;p30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1" name="Google Shape;2221;p30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2" name="Google Shape;2222;p30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3" name="Google Shape;2223;p30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4" name="Google Shape;2224;p30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5" name="Google Shape;2225;p30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6" name="Google Shape;2226;p30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7" name="Google Shape;2227;p30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8" name="Google Shape;2228;p30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9" name="Google Shape;2229;p30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0" name="Google Shape;2230;p30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1" name="Google Shape;2231;p30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2" name="Google Shape;2232;p30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3" name="Google Shape;2233;p30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4" name="Google Shape;2234;p30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5" name="Google Shape;2235;p30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6" name="Google Shape;2236;p30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7" name="Google Shape;2237;p30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8" name="Google Shape;2238;p30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9" name="Google Shape;2239;p30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0" name="Google Shape;2240;p30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1" name="Google Shape;2241;p30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2" name="Google Shape;2242;p30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3" name="Google Shape;2243;p30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4" name="Google Shape;2244;p30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5" name="Google Shape;2245;p30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6" name="Google Shape;2246;p30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7" name="Google Shape;2247;p30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8" name="Google Shape;2248;p30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49" name="Google Shape;2249;p30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2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1" name="Google Shape;2251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2" name="Google Shape;2252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3" name="Google Shape;2253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4" name="Google Shape;225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5" name="Google Shape;225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6" name="Google Shape;2256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7" name="Google Shape;2257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8" name="Google Shape;2258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9" name="Google Shape;2259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0" name="Google Shape;2260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1" name="Google Shape;2261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2" name="Google Shape;2262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3" name="Google Shape;2263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4" name="Google Shape;2264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5" name="Google Shape;2265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6" name="Google Shape;2266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7" name="Google Shape;2267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8" name="Google Shape;2268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9" name="Google Shape;2269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0" name="Google Shape;2270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1" name="Google Shape;2271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2" name="Google Shape;2272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3" name="Google Shape;2273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4" name="Google Shape;2274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5" name="Google Shape;2275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31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0" name="Google Shape;2320;p31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1" name="Google Shape;2321;p31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22" name="Google Shape;2322;p31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23" name="Google Shape;2323;p31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4" name="Google Shape;2324;p31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5" name="Google Shape;2325;p31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6" name="Google Shape;2326;p31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7" name="Google Shape;2327;p31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8" name="Google Shape;2328;p31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9" name="Google Shape;2329;p31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0" name="Google Shape;2330;p31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1" name="Google Shape;2331;p31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2" name="Google Shape;2332;p31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3" name="Google Shape;2333;p31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4" name="Google Shape;2334;p31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5" name="Google Shape;2335;p31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6" name="Google Shape;2336;p31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7" name="Google Shape;2337;p31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8" name="Google Shape;2338;p31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9" name="Google Shape;2339;p31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0" name="Google Shape;2340;p31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1" name="Google Shape;2341;p31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31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31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31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5" name="Google Shape;2345;p31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6" name="Google Shape;2346;p31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7" name="Google Shape;2347;p31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8" name="Google Shape;2348;p31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9" name="Google Shape;2349;p31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0" name="Google Shape;2350;p31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1" name="Google Shape;2351;p31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2" name="Google Shape;2352;p31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3" name="Google Shape;2353;p31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4" name="Google Shape;2354;p31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5" name="Google Shape;2355;p31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6" name="Google Shape;2356;p31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7" name="Google Shape;2357;p31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8" name="Google Shape;2358;p31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9" name="Google Shape;2359;p31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0" name="Google Shape;2360;p31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1" name="Google Shape;2361;p31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2" name="Google Shape;2362;p31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3" name="Google Shape;2363;p31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64" name="Google Shape;2364;p31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65" name="Google Shape;2365;p3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6" name="Google Shape;2366;p3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67" name="Google Shape;2367;p31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68" name="Google Shape;2368;p3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9" name="Google Shape;2369;p3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0" name="Google Shape;2370;p3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1" name="Google Shape;2371;p3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2" name="Google Shape;2372;p3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3" name="Google Shape;2373;p3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4" name="Google Shape;2374;p3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5" name="Google Shape;2375;p3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6" name="Google Shape;2376;p3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7" name="Google Shape;2377;p3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8" name="Google Shape;2378;p31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379" name="Google Shape;2379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0" name="Google Shape;2380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1" name="Google Shape;2381;p31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31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3" name="Google Shape;2383;p31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384" name="Google Shape;2384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5" name="Google Shape;2385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6" name="Google Shape;2386;p31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2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oogle Shape;2388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89" name="Google Shape;2389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0" name="Google Shape;2390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91" name="Google Shape;2391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2" name="Google Shape;2392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93" name="Google Shape;2393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4" name="Google Shape;2394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95" name="Google Shape;2395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6" name="Google Shape;2396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97" name="Google Shape;2397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98" name="Google Shape;2398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9" name="Google Shape;2399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0" name="Google Shape;2400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401" name="Google Shape;2401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2" name="Google Shape;2402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3" name="Google Shape;2403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404" name="Google Shape;2404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5" name="Google Shape;2405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6" name="Google Shape;2406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407" name="Google Shape;240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8" name="Google Shape;240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09" name="Google Shape;2409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4" name="Google Shape;2414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5" name="Google Shape;2415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6" name="Google Shape;2416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7" name="Google Shape;2417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8" name="Google Shape;2418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9" name="Google Shape;2419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0" name="Google Shape;2420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1" name="Google Shape;2421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2" name="Google Shape;2422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3" name="Google Shape;2423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4" name="Google Shape;2424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5" name="Google Shape;2425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6" name="Google Shape;2426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7" name="Google Shape;2427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8" name="Google Shape;2428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9" name="Google Shape;2429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0" name="Google Shape;2430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1" name="Google Shape;2431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2" name="Google Shape;2432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3" name="Google Shape;2433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4" name="Google Shape;2434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5" name="Google Shape;2435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6" name="Google Shape;2436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7" name="Google Shape;2437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8" name="Google Shape;2438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9" name="Google Shape;2439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0" name="Google Shape;2440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1" name="Google Shape;2441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2" name="Google Shape;2442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3" name="Google Shape;2443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4" name="Google Shape;2444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5" name="Google Shape;2445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6" name="Google Shape;2446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7" name="Google Shape;2447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8" name="Google Shape;2448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9" name="Google Shape;2449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0" name="Google Shape;2450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1" name="Google Shape;2451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2" name="Google Shape;2452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3" name="Google Shape;2453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4" name="Google Shape;2454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5" name="Google Shape;2455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6" name="Google Shape;245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" name="Google Shape;2458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59" name="Google Shape;2459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60" name="Google Shape;2460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461" name="Google Shape;2461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2" name="Google Shape;2462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63" name="Google Shape;2463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64" name="Google Shape;2464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465" name="Google Shape;2465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6" name="Google Shape;2466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67" name="Google Shape;2467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68" name="Google Shape;2468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9" name="Google Shape;2469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0" name="Google Shape;2470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471" name="Google Shape;2471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2" name="Google Shape;2472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3" name="Google Shape;2473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474" name="Google Shape;247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5" name="Google Shape;247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6" name="Google Shape;2476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477" name="Google Shape;247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8" name="Google Shape;247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79" name="Google Shape;2479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0" name="Google Shape;2480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81" name="Google Shape;2481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2" name="Google Shape;2482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3" name="Google Shape;2483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4" name="Google Shape;2484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5" name="Google Shape;2485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6" name="Google Shape;2486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7" name="Google Shape;2487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8" name="Google Shape;2488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9" name="Google Shape;2489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0" name="Google Shape;2490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1" name="Google Shape;2491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2" name="Google Shape;2492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3" name="Google Shape;2493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4" name="Google Shape;2494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5" name="Google Shape;2495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6" name="Google Shape;2496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7" name="Google Shape;2497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8" name="Google Shape;2498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9" name="Google Shape;2499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0" name="Google Shape;2500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1" name="Google Shape;2501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2" name="Google Shape;2502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3" name="Google Shape;2503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4" name="Google Shape;2504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5" name="Google Shape;2505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6" name="Google Shape;2506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7" name="Google Shape;2507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8" name="Google Shape;2508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9" name="Google Shape;2509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0" name="Google Shape;2510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1" name="Google Shape;2511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2" name="Google Shape;2512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3" name="Google Shape;2513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4" name="Google Shape;2514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5" name="Google Shape;2515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6" name="Google Shape;2516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7" name="Google Shape;2517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8" name="Google Shape;2518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9" name="Google Shape;2519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0" name="Google Shape;2520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1" name="Google Shape;2521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2" name="Google Shape;2522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3" name="Google Shape;2523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4" name="Google Shape;2524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5" name="Google Shape;2525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6" name="Google Shape;2526;p3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8" name="Google Shape;2528;p3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9" name="Google Shape;2529;p3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0" name="Google Shape;2530;p3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31" name="Google Shape;2531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2" name="Google Shape;2532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33" name="Google Shape;2533;p3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4" name="Google Shape;2534;p3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35" name="Google Shape;2535;p3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3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3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8" name="Google Shape;2538;p3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3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3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41" name="Google Shape;2541;p3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3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3" name="Google Shape;2543;p3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44" name="Google Shape;2544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5" name="Google Shape;2545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6" name="Google Shape;2546;p3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7" name="Google Shape;2547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8" name="Google Shape;2548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9" name="Google Shape;2549;p3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0" name="Google Shape;2550;p3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51" name="Google Shape;2551;p3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3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3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3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3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3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3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3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3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3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3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3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3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3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3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3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3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3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3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3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3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3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3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3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3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3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3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3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3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3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3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3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3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3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3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3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3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3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3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0" name="Google Shape;2590;p3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1" name="Google Shape;2591;p3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2" name="Google Shape;2592;p3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3" name="Google Shape;2593;p3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4" name="Google Shape;2594;p3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5" name="Google Shape;2595;p3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6" name="Google Shape;2596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Title and Content">
  <p:cSld name="8_Title and Content">
    <p:bg>
      <p:bgPr>
        <a:solidFill>
          <a:srgbClr val="4F6128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1" name="Google Shape;251;p1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" name="Google Shape;252;p1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1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4" name="Google Shape;254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6" name="Google Shape;256;p1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7" name="Google Shape;257;p1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8" name="Google Shape;258;p1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1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0" name="Google Shape;260;p1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61" name="Google Shape;261;p1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" name="Google Shape;263;p1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4" name="Google Shape;264;p1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1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6" name="Google Shape;266;p1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7" name="Google Shape;267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9" name="Google Shape;269;p1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70" name="Google Shape;270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271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72" name="Google Shape;272;p1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4" name="Google Shape;274;p1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1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1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5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5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15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2" name="Google Shape;322;p15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323" name="Google Shape;323;p15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5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5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5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5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5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5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5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5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5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5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5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5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15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5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5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15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15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5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5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5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5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5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15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15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15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5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5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5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6" name="Google Shape;386;p15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87" name="Google Shape;387;p15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5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9" name="Google Shape;389;p15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90" name="Google Shape;390;p15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5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5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5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5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0" name="Google Shape;400;p15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401" name="Google Shape;401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3" name="Google Shape;403;p15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15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5" name="Google Shape;405;p15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406" name="Google Shape;406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8" name="Google Shape;408;p15"/>
          <p:cNvSpPr txBox="1"/>
          <p:nvPr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 sz="11500" b="0" i="0" u="none" strike="noStrike" cap="none">
              <a:solidFill>
                <a:srgbClr val="002060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Title and Content">
  <p:cSld name="15_Title and Content">
    <p:bg>
      <p:bgPr>
        <a:solidFill>
          <a:srgbClr val="4F6128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" name="Google Shape;410;p1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11" name="Google Shape;411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2" name="Google Shape;412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13" name="Google Shape;413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5" name="Google Shape;415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6" name="Google Shape;416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17" name="Google Shape;417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Google Shape;418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9" name="Google Shape;419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20" name="Google Shape;420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2" name="Google Shape;422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23" name="Google Shape;423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5" name="Google Shape;425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26" name="Google Shape;426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Google Shape;427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8" name="Google Shape;428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29" name="Google Shape;42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Google Shape;43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1" name="Google Shape;431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3" name="Google Shape;433;p1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1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1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1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1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1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1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1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1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1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1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1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1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1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1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1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1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1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1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1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1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1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1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1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1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1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1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1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1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1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1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1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1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1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1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1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1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1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1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1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1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1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1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8" name="Google Shape;478;p16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0" name="Google Shape;480;p1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81" name="Google Shape;481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2" name="Google Shape;482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83" name="Google Shape;483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5" name="Google Shape;485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6" name="Google Shape;486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87" name="Google Shape;487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8" name="Google Shape;488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9" name="Google Shape;489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90" name="Google Shape;490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Google Shape;491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2" name="Google Shape;492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93" name="Google Shape;493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4" name="Google Shape;494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5" name="Google Shape;495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96" name="Google Shape;496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7" name="Google Shape;497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8" name="Google Shape;498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99" name="Google Shape;49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0" name="Google Shape;50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1" name="Google Shape;501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3" name="Google Shape;503;p1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1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1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1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1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1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1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1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1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1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1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1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1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1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1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1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1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1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1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1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1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1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1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1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1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1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1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1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1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1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1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1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1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1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1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1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1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1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1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1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1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2" name="Google Shape;752;p2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53" name="Google Shape;753;p2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54" name="Google Shape;754;p2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55" name="Google Shape;755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6" name="Google Shape;756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7" name="Google Shape;757;p2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58" name="Google Shape;758;p2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59" name="Google Shape;759;p2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0" name="Google Shape;760;p2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1" name="Google Shape;761;p2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62" name="Google Shape;762;p2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3" name="Google Shape;763;p2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4" name="Google Shape;764;p2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65" name="Google Shape;765;p2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6" name="Google Shape;766;p2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7" name="Google Shape;767;p2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68" name="Google Shape;768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9" name="Google Shape;769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70" name="Google Shape;770;p2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71" name="Google Shape;771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2" name="Google Shape;772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73" name="Google Shape;773;p2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2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5" name="Google Shape;775;p20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776" name="Google Shape;776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8" name="Google Shape;778;p20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779" name="Google Shape;779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9" name="Google Shape;789;p20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790" name="Google Shape;790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2" name="Google Shape;792;p20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20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94" name="Google Shape;794;p20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795" name="Google Shape;795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7" name="Google Shape;797;p2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2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9" name="Google Shape;799;p2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0" name="Google Shape;800;p2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2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2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3" name="Google Shape;803;p2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4" name="Google Shape;804;p2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2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2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2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2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2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2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2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2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2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2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2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2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2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2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9" name="Google Shape;819;p2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0" name="Google Shape;820;p2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1" name="Google Shape;821;p2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2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3" name="Google Shape;823;p2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2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2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2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p2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p2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2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2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2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2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3" name="Google Shape;833;p2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2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5" name="Google Shape;835;p2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2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7" name="Google Shape;837;p2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2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2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2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1" name="Google Shape;841;p2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42" name="Google Shape;842;p20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843" name="Google Shape;843;p20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44" name="Google Shape;844;p20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845" name="Google Shape;845;p20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6" name="Google Shape;846;p20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7" name="Google Shape;847;p20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48" name="Google Shape;848;p20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849" name="Google Shape;849;p20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20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20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20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20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20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20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20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20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20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20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20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20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20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20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20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20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20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20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20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20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20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20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20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20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20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20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20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20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20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20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20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20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20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20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20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20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20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20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20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20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20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20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20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20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20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20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20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20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20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20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20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20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20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20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20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5" name="Google Shape;905;p20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906" name="Google Shape;906;p20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907" name="Google Shape;907;p20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908" name="Google Shape;908;p20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909" name="Google Shape;909;p20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0" name="Google Shape;910;p20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1" name="Google Shape;911;p20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2" name="Google Shape;912;p20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3" name="Google Shape;913;p20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4" name="Google Shape;914;p20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5" name="Google Shape;915;p20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6" name="Google Shape;916;p20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7" name="Google Shape;917;p20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8" name="Google Shape;918;p20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9" name="Google Shape;919;p20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0" name="Google Shape;920;p20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1" name="Google Shape;921;p20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2" name="Google Shape;922;p20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3" name="Google Shape;923;p20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4" name="Google Shape;924;p20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5" name="Google Shape;925;p20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6" name="Google Shape;926;p20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7" name="Google Shape;927;p20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8" name="Google Shape;928;p20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9" name="Google Shape;929;p20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0" name="Google Shape;930;p20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1" name="Google Shape;931;p20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2" name="Google Shape;932;p20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33" name="Google Shape;933;p20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20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20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20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20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20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20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20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20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20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20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20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20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20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20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20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20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20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20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0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20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20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0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20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20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0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20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20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0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20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20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0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20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20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0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20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20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0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20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20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73" name="Google Shape;973;p20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974" name="Google Shape;974;p20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5" name="Google Shape;975;p20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6" name="Google Shape;976;p20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77" name="Google Shape;977;p20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78" name="Google Shape;978;p20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79" name="Google Shape;979;p20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980" name="Google Shape;980;p20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81" name="Google Shape;981;p20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982" name="Google Shape;982;p20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3" name="Google Shape;983;p20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4" name="Google Shape;984;p20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5" name="Google Shape;985;p20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6" name="Google Shape;986;p20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7" name="Google Shape;987;p20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9" name="Google Shape;989;p2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990" name="Google Shape;990;p2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91" name="Google Shape;991;p2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2" name="Google Shape;992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3" name="Google Shape;993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94" name="Google Shape;994;p2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95" name="Google Shape;995;p2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6" name="Google Shape;996;p2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7" name="Google Shape;997;p2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98" name="Google Shape;998;p2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999" name="Google Shape;999;p2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0" name="Google Shape;1000;p2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1" name="Google Shape;1001;p2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2" name="Google Shape;1002;p2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3" name="Google Shape;1003;p2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4" name="Google Shape;1004;p2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5" name="Google Shape;1005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6" name="Google Shape;1006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7" name="Google Shape;1007;p2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9" name="Google Shape;1009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10" name="Google Shape;1010;p2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2" name="Google Shape;1012;p2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3" name="Google Shape;1013;p2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4" name="Google Shape;1014;p2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5" name="Google Shape;1015;p2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6" name="Google Shape;1016;p2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2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2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2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0" name="Google Shape;1020;p2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2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2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3" name="Google Shape;1023;p2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4" name="Google Shape;1024;p2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5" name="Google Shape;1025;p2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6" name="Google Shape;1026;p2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7" name="Google Shape;1027;p2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2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2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0" name="Google Shape;1030;p2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1" name="Google Shape;1031;p2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2" name="Google Shape;1032;p2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3" name="Google Shape;1033;p2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4" name="Google Shape;1034;p2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5" name="Google Shape;1035;p2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2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2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8" name="Google Shape;1038;p2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9" name="Google Shape;1039;p2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2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1" name="Google Shape;1041;p2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2" name="Google Shape;1042;p2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3" name="Google Shape;1043;p2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4" name="Google Shape;1044;p2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5" name="Google Shape;1045;p2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2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2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" name="Google Shape;1048;p2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9" name="Google Shape;1049;p2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0" name="Google Shape;1050;p2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1" name="Google Shape;1051;p2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2" name="Google Shape;1052;p2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3" name="Google Shape;1053;p2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4" name="Google Shape;1054;p2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5" name="Google Shape;1055;p2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6" name="Google Shape;1056;p2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7" name="Google Shape;1057;p21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8" name="Google Shape;1058;p21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9" name="Google Shape;1059;p21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60" name="Google Shape;1060;p21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61" name="Google Shape;1061;p2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2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3" name="Google Shape;1063;p21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64" name="Google Shape;1064;p2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2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2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2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2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2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2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2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2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2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4" name="Google Shape;1074;p21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075" name="Google Shape;1075;p2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2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7" name="Google Shape;1077;p21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21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9" name="Google Shape;1079;p21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080" name="Google Shape;1080;p2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2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2" name="Google Shape;1082;p21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083" name="Google Shape;1083;p2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84" name="Google Shape;1084;p2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085" name="Google Shape;1085;p2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6" name="Google Shape;1086;p2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7" name="Google Shape;1087;p2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8" name="Google Shape;1088;p2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9" name="Google Shape;1089;p2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0" name="Google Shape;1090;p2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1" name="Google Shape;1091;p2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2" name="Google Shape;1092;p2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3" name="Google Shape;1093;p2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4" name="Google Shape;1094;p2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5" name="Google Shape;1095;p2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6" name="Google Shape;1096;p2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7" name="Google Shape;1097;p2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8" name="Google Shape;1098;p2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9" name="Google Shape;1099;p2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0" name="Google Shape;1100;p2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1" name="Google Shape;1101;p2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2" name="Google Shape;1102;p2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3" name="Google Shape;1103;p2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4" name="Google Shape;1104;p2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5" name="Google Shape;1105;p2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6" name="Google Shape;1106;p2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7" name="Google Shape;1107;p2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8" name="Google Shape;1108;p2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9" name="Google Shape;1109;p2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0" name="Google Shape;1110;p2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1" name="Google Shape;1111;p2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2" name="Google Shape;1112;p2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3" name="Google Shape;1113;p2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4" name="Google Shape;1114;p2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5" name="Google Shape;1115;p2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6" name="Google Shape;1116;p2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7" name="Google Shape;1117;p2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8" name="Google Shape;1118;p2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9" name="Google Shape;1119;p2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0" name="Google Shape;1120;p2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1" name="Google Shape;1121;p2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2" name="Google Shape;1122;p2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3" name="Google Shape;1123;p2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2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2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6" name="Google Shape;1126;p2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7" name="Google Shape;1127;p2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8" name="Google Shape;1128;p2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9" name="Google Shape;1129;p2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0" name="Google Shape;1130;p2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1" name="Google Shape;1131;p2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2" name="Google Shape;1132;p2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3" name="Google Shape;1133;p2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4" name="Google Shape;1134;p2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5" name="Google Shape;1135;p2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6" name="Google Shape;1136;p2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7" name="Google Shape;1137;p2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8" name="Google Shape;1138;p2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9" name="Google Shape;1139;p2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0" name="Google Shape;1140;p2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41" name="Google Shape;1141;p2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2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2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2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2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2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2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2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2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2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2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2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2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2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2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2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2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2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2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2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2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2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2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2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2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2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2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2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2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2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2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2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2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2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2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2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2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2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2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2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2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2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2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2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2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2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2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2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3" name="Google Shape;1193;p2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4" name="Google Shape;1194;p2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5" name="Google Shape;1195;p21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7" name="Google Shape;1197;p2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98" name="Google Shape;1198;p2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99" name="Google Shape;1199;p2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00" name="Google Shape;1200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1" name="Google Shape;1201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02" name="Google Shape;1202;p2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03" name="Google Shape;1203;p2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04" name="Google Shape;1204;p2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5" name="Google Shape;1205;p2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06" name="Google Shape;1206;p2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07" name="Google Shape;1207;p2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8" name="Google Shape;1208;p2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09" name="Google Shape;1209;p2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10" name="Google Shape;1210;p2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1" name="Google Shape;1211;p2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2" name="Google Shape;1212;p2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13" name="Google Shape;1213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4" name="Google Shape;1214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5" name="Google Shape;1215;p2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16" name="Google Shape;1216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7" name="Google Shape;1217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8" name="Google Shape;1218;p2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2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20" name="Google Shape;1220;p2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1" name="Google Shape;1221;p2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2" name="Google Shape;1222;p2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Google Shape;1223;p2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4" name="Google Shape;1224;p2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5" name="Google Shape;1225;p2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6" name="Google Shape;1226;p2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7" name="Google Shape;1227;p2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8" name="Google Shape;1228;p2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9" name="Google Shape;1229;p2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2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1" name="Google Shape;1231;p2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2" name="Google Shape;1232;p2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3" name="Google Shape;1233;p2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4" name="Google Shape;1234;p2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5" name="Google Shape;1235;p2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6" name="Google Shape;1236;p2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7" name="Google Shape;1237;p2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8" name="Google Shape;1238;p2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9" name="Google Shape;1239;p2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0" name="Google Shape;1240;p2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1" name="Google Shape;1241;p2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2" name="Google Shape;1242;p2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3" name="Google Shape;1243;p2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4" name="Google Shape;1244;p2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5" name="Google Shape;1245;p2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6" name="Google Shape;1246;p2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2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8" name="Google Shape;1248;p2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9" name="Google Shape;1249;p2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0" name="Google Shape;1250;p2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2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2" name="Google Shape;1252;p2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3" name="Google Shape;1253;p2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4" name="Google Shape;1254;p2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5" name="Google Shape;1255;p2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6" name="Google Shape;1256;p2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7" name="Google Shape;1257;p2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8" name="Google Shape;1258;p2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2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0" name="Google Shape;1260;p2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1" name="Google Shape;1261;p2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2" name="Google Shape;1262;p2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3" name="Google Shape;1263;p2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4" name="Google Shape;1264;p2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5" name="Google Shape;1265;p2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6" name="Google Shape;1266;p2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7" name="Google Shape;1267;p2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68" name="Google Shape;1268;p2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269" name="Google Shape;1269;p2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2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2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2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2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2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5" name="Google Shape;1275;p2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6" name="Google Shape;1276;p2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7" name="Google Shape;1277;p2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2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2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2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1" name="Google Shape;1281;p2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2" name="Google Shape;1282;p2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2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2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2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6" name="Google Shape;1286;p2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7" name="Google Shape;1287;p2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2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2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0" name="Google Shape;1290;p2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1" name="Google Shape;1291;p2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2" name="Google Shape;1292;p2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3" name="Google Shape;1293;p2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2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2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6" name="Google Shape;1296;p2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2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2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2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2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2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2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2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2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2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2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7" name="Google Shape;1307;p2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2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2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0" name="Google Shape;1310;p2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11" name="Google Shape;1311;p2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2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3" name="Google Shape;1313;p2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14" name="Google Shape;1314;p2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2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2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2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2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2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2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2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2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2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4" name="Google Shape;1324;p2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25" name="Google Shape;1325;p2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2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7" name="Google Shape;1327;p2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2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29" name="Google Shape;1329;p2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30" name="Google Shape;1330;p2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1" name="Google Shape;1331;p2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2" name="Google Shape;1332;p2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4" name="Google Shape;1334;p2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335" name="Google Shape;1335;p2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36" name="Google Shape;1336;p2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37" name="Google Shape;1337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8" name="Google Shape;1338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39" name="Google Shape;1339;p2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40" name="Google Shape;1340;p2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41" name="Google Shape;1341;p2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2" name="Google Shape;1342;p2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3" name="Google Shape;1343;p2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44" name="Google Shape;1344;p2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5" name="Google Shape;1345;p2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6" name="Google Shape;1346;p2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47" name="Google Shape;1347;p2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8" name="Google Shape;1348;p2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9" name="Google Shape;1349;p2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50" name="Google Shape;1350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1" name="Google Shape;1351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2" name="Google Shape;1352;p2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53" name="Google Shape;1353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4" name="Google Shape;1354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55" name="Google Shape;1355;p2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7" name="Google Shape;1357;p2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8" name="Google Shape;1358;p2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9" name="Google Shape;1359;p2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0" name="Google Shape;1360;p2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1" name="Google Shape;1361;p2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2" name="Google Shape;1362;p2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3" name="Google Shape;1363;p2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4" name="Google Shape;1364;p2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5" name="Google Shape;1365;p2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6" name="Google Shape;1366;p2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7" name="Google Shape;1367;p2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8" name="Google Shape;1368;p2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9" name="Google Shape;1369;p2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0" name="Google Shape;1370;p2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1" name="Google Shape;1371;p2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2" name="Google Shape;1372;p2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3" name="Google Shape;1373;p2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4" name="Google Shape;1374;p2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6" name="Google Shape;1376;p2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7" name="Google Shape;1377;p2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8" name="Google Shape;1378;p2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9" name="Google Shape;1379;p2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0" name="Google Shape;1380;p2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5" name="Google Shape;1385;p2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6" name="Google Shape;1386;p2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7" name="Google Shape;1387;p2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8" name="Google Shape;1388;p2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9" name="Google Shape;1389;p2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0" name="Google Shape;1390;p2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1" name="Google Shape;1391;p2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2" name="Google Shape;1392;p2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3" name="Google Shape;1393;p2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4" name="Google Shape;1394;p2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5" name="Google Shape;1395;p2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6" name="Google Shape;1396;p2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7" name="Google Shape;1397;p2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8" name="Google Shape;1398;p2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9" name="Google Shape;1399;p2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0" name="Google Shape;1400;p2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1" name="Google Shape;1401;p2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2" name="Google Shape;1402;p23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3" name="Google Shape;1403;p23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4" name="Google Shape;1404;p23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5" name="Google Shape;1405;p23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406" name="Google Shape;1406;p23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7" name="Google Shape;1407;p23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8" name="Google Shape;1408;p23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9" name="Google Shape;1409;p23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0" name="Google Shape;1410;p23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1" name="Google Shape;1411;p23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2" name="Google Shape;1412;p23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3" name="Google Shape;1413;p23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4" name="Google Shape;1414;p23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5" name="Google Shape;1415;p23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6" name="Google Shape;1416;p23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7" name="Google Shape;1417;p23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8" name="Google Shape;1418;p23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9" name="Google Shape;1419;p23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23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23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23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23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23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23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23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23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23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23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23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23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23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23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23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23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23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23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23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23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23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23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23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23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23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23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3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3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23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23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23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23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23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23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23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23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23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23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23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23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23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23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23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23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23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23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23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23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23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9" name="Google Shape;1469;p23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470" name="Google Shape;1470;p2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2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2" name="Google Shape;1472;p23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473" name="Google Shape;1473;p2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4" name="Google Shape;1474;p2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2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2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7" name="Google Shape;1477;p2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2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2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0" name="Google Shape;1480;p2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1" name="Google Shape;1481;p2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2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3" name="Google Shape;1483;p23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484" name="Google Shape;1484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86" name="Google Shape;1486;p23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7" name="Google Shape;1487;p23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88" name="Google Shape;1488;p23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489" name="Google Shape;1489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1" name="Google Shape;1491;p23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3" name="Google Shape;1493;p2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94" name="Google Shape;1494;p2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95" name="Google Shape;1495;p2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96" name="Google Shape;1496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7" name="Google Shape;1497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8" name="Google Shape;1498;p2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99" name="Google Shape;1499;p2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500" name="Google Shape;1500;p2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1" name="Google Shape;1501;p2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2" name="Google Shape;1502;p2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503" name="Google Shape;1503;p2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4" name="Google Shape;1504;p2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5" name="Google Shape;1505;p2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506" name="Google Shape;1506;p2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7" name="Google Shape;1507;p2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8" name="Google Shape;1508;p2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09" name="Google Shape;1509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0" name="Google Shape;1510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1" name="Google Shape;1511;p2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12" name="Google Shape;1512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3" name="Google Shape;1513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14" name="Google Shape;1514;p2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2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16" name="Google Shape;1516;p2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2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2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2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2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2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2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2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2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2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2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2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2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2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2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2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2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2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2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2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2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2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2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2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2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2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2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2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2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2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6" name="Google Shape;1546;p2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7" name="Google Shape;1547;p2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8" name="Google Shape;1548;p2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9" name="Google Shape;1549;p2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0" name="Google Shape;1550;p2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1" name="Google Shape;1551;p2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2" name="Google Shape;1552;p2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3" name="Google Shape;1553;p2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4" name="Google Shape;1554;p2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5" name="Google Shape;1555;p2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6" name="Google Shape;1556;p2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7" name="Google Shape;1557;p2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8" name="Google Shape;1558;p2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9" name="Google Shape;1559;p2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0" name="Google Shape;1560;p2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1" name="Google Shape;1561;p24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2" name="Google Shape;1562;p24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3" name="Google Shape;1563;p24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4" name="Google Shape;1564;p24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565" name="Google Shape;1565;p24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24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24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24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24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24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24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24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24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24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24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24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24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24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24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24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24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24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24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24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24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24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24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24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24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24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1" name="Google Shape;1591;p24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2" name="Google Shape;1592;p24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24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24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24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24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24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24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24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24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24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2" name="Google Shape;1602;p24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3" name="Google Shape;1603;p24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24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5" name="Google Shape;1605;p24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6" name="Google Shape;1606;p24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7" name="Google Shape;1607;p24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8" name="Google Shape;1608;p24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24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0" name="Google Shape;1610;p24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1" name="Google Shape;1611;p24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2" name="Google Shape;1612;p24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3" name="Google Shape;1613;p24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4" name="Google Shape;1614;p24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5" name="Google Shape;1615;p24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6" name="Google Shape;1616;p24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7" name="Google Shape;1617;p24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8" name="Google Shape;1618;p24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9" name="Google Shape;1619;p24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0" name="Google Shape;1620;p24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24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24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3" name="Google Shape;1623;p24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4" name="Google Shape;1624;p24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5" name="Google Shape;1625;p24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24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7" name="Google Shape;1627;p24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8" name="Google Shape;1628;p24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629" name="Google Shape;1629;p2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0" name="Google Shape;1630;p2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31" name="Google Shape;1631;p24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632" name="Google Shape;1632;p2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3" name="Google Shape;1633;p2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2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5" name="Google Shape;1635;p2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6" name="Google Shape;1636;p2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7" name="Google Shape;1637;p2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8" name="Google Shape;1638;p2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p2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2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2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2" name="Google Shape;1642;p24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43" name="Google Shape;1643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4" name="Google Shape;1644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5" name="Google Shape;1645;p24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24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7" name="Google Shape;1647;p24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48" name="Google Shape;1648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9" name="Google Shape;1649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50" name="Google Shape;1650;p24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651" name="Google Shape;1651;p24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652" name="Google Shape;1652;p24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24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24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24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24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24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24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9" name="Google Shape;1659;p24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24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24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24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3" name="Google Shape;1663;p24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4" name="Google Shape;1664;p24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24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24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24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8" name="Google Shape;1668;p24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9" name="Google Shape;1669;p24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24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24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2" name="Google Shape;1672;p24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3" name="Google Shape;1673;p24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24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24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6" name="Google Shape;1676;p24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24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24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24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0" name="Google Shape;1680;p24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1" name="Google Shape;1681;p24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2" name="Google Shape;1682;p24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3" name="Google Shape;1683;p24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4" name="Google Shape;1684;p24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24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24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24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24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24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24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24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24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1" name="Google Shape;2601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602" name="Google Shape;2602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603" name="Google Shape;2603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4" name="Google Shape;2604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5" name="Google Shape;2605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6" name="Google Shape;2606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7" name="Google Shape;2607;p1"/>
          <p:cNvSpPr txBox="1"/>
          <p:nvPr/>
        </p:nvSpPr>
        <p:spPr>
          <a:xfrm>
            <a:off x="2579143" y="2142314"/>
            <a:ext cx="6949441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63: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LUYỆN TẬP CHUNG</a:t>
            </a:r>
            <a:endParaRPr lang="vi-VN" sz="6000" b="0" i="0" u="none" strike="noStrike" cap="none" dirty="0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(Tiết 1)</a:t>
            </a:r>
            <a:endParaRPr sz="60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3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17" name="Google Shape;2617;p3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2618" name="Google Shape;2618;p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2619" name="Google Shape;2619;p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0" name="Google Shape;2620;p3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2621" name="Google Shape;262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22" name="Google Shape;262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267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731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3" name="Google Shape;2623;p3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2624" name="Google Shape;262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25" name="Google Shape;2625;p3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2626" name="Google Shape;262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27" name="Google Shape;262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328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56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8" name="Google Shape;2628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2629" name="Google Shape;262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30" name="Google Shape;2630;p3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2631" name="Google Shape;263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32" name="Google Shape;263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698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47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3" name="Google Shape;2633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2634" name="Google Shape;263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35" name="Google Shape;2635;p3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2636" name="Google Shape;263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37" name="Google Shape;263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721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350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8" name="Google Shape;2638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2639" name="Google Shape;263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640" name="Google Shape;2640;p3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998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1" name="Google Shape;2641;p3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384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2" name="Google Shape;2642;p3"/>
          <p:cNvSpPr txBox="1"/>
          <p:nvPr/>
        </p:nvSpPr>
        <p:spPr>
          <a:xfrm>
            <a:off x="7035799" y="4259348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651</a:t>
            </a:r>
            <a:endParaRPr sz="2800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3" name="Google Shape;2643;p3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371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4" name="Google Shape;2644;p3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267 + 731          328 + 56             698 – 47        721 - 350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9" name="Google Shape;2649;p4"/>
          <p:cNvGrpSpPr/>
          <p:nvPr/>
        </p:nvGrpSpPr>
        <p:grpSpPr>
          <a:xfrm>
            <a:off x="956694" y="602558"/>
            <a:ext cx="3614218" cy="570588"/>
            <a:chOff x="1296327" y="1647588"/>
            <a:chExt cx="3614218" cy="570588"/>
          </a:xfrm>
        </p:grpSpPr>
        <p:sp>
          <p:nvSpPr>
            <p:cNvPr id="2650" name="Google Shape;2650;p4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Quan sát hình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52" name="Google Shape;2652;p4"/>
          <p:cNvSpPr/>
          <p:nvPr/>
        </p:nvSpPr>
        <p:spPr>
          <a:xfrm>
            <a:off x="1358536" y="1591642"/>
            <a:ext cx="1661008" cy="1661008"/>
          </a:xfrm>
          <a:prstGeom prst="cube">
            <a:avLst>
              <a:gd name="adj" fmla="val 25000"/>
            </a:avLst>
          </a:prstGeom>
          <a:solidFill>
            <a:schemeClr val="accent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3" name="Google Shape;2653;p4"/>
          <p:cNvSpPr/>
          <p:nvPr/>
        </p:nvSpPr>
        <p:spPr>
          <a:xfrm>
            <a:off x="3375660" y="1591641"/>
            <a:ext cx="2364378" cy="1661008"/>
          </a:xfrm>
          <a:prstGeom prst="cube">
            <a:avLst>
              <a:gd name="adj" fmla="val 25000"/>
            </a:avLst>
          </a:prstGeom>
          <a:solidFill>
            <a:srgbClr val="92CCD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4" name="Google Shape;2654;p4"/>
          <p:cNvSpPr/>
          <p:nvPr/>
        </p:nvSpPr>
        <p:spPr>
          <a:xfrm>
            <a:off x="8987246" y="1393673"/>
            <a:ext cx="1397726" cy="1858976"/>
          </a:xfrm>
          <a:prstGeom prst="can">
            <a:avLst>
              <a:gd name="adj" fmla="val 25000"/>
            </a:avLst>
          </a:prstGeom>
          <a:solidFill>
            <a:srgbClr val="F49288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5" name="Google Shape;2655;p4"/>
          <p:cNvSpPr/>
          <p:nvPr/>
        </p:nvSpPr>
        <p:spPr>
          <a:xfrm>
            <a:off x="6392243" y="1393673"/>
            <a:ext cx="1858976" cy="1858976"/>
          </a:xfrm>
          <a:prstGeom prst="ellipse">
            <a:avLst/>
          </a:prstGeom>
          <a:solidFill>
            <a:srgbClr val="FFC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56" name="Google Shape;2656;p4"/>
          <p:cNvGrpSpPr/>
          <p:nvPr/>
        </p:nvGrpSpPr>
        <p:grpSpPr>
          <a:xfrm>
            <a:off x="1560951" y="2272935"/>
            <a:ext cx="959430" cy="585288"/>
            <a:chOff x="1560951" y="2272935"/>
            <a:chExt cx="959430" cy="585288"/>
          </a:xfrm>
        </p:grpSpPr>
        <p:sp>
          <p:nvSpPr>
            <p:cNvPr id="2657" name="Google Shape;2657;p4"/>
            <p:cNvSpPr txBox="1"/>
            <p:nvPr/>
          </p:nvSpPr>
          <p:spPr>
            <a:xfrm>
              <a:off x="1565720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523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 txBox="1"/>
            <p:nvPr/>
          </p:nvSpPr>
          <p:spPr>
            <a:xfrm>
              <a:off x="1560951" y="2273448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523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59" name="Google Shape;2659;p4"/>
          <p:cNvGrpSpPr/>
          <p:nvPr/>
        </p:nvGrpSpPr>
        <p:grpSpPr>
          <a:xfrm>
            <a:off x="3982348" y="2272934"/>
            <a:ext cx="954661" cy="584776"/>
            <a:chOff x="3982348" y="2272934"/>
            <a:chExt cx="954661" cy="584776"/>
          </a:xfrm>
        </p:grpSpPr>
        <p:sp>
          <p:nvSpPr>
            <p:cNvPr id="2660" name="Google Shape;2660;p4"/>
            <p:cNvSpPr txBox="1"/>
            <p:nvPr/>
          </p:nvSpPr>
          <p:spPr>
            <a:xfrm>
              <a:off x="3982348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572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 txBox="1"/>
            <p:nvPr/>
          </p:nvSpPr>
          <p:spPr>
            <a:xfrm>
              <a:off x="3987920" y="2272934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572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2" name="Google Shape;2662;p4"/>
          <p:cNvGrpSpPr/>
          <p:nvPr/>
        </p:nvGrpSpPr>
        <p:grpSpPr>
          <a:xfrm>
            <a:off x="6895365" y="2090055"/>
            <a:ext cx="954661" cy="588823"/>
            <a:chOff x="6895365" y="2090055"/>
            <a:chExt cx="954661" cy="588823"/>
          </a:xfrm>
        </p:grpSpPr>
        <p:sp>
          <p:nvSpPr>
            <p:cNvPr id="2663" name="Google Shape;2663;p4"/>
            <p:cNvSpPr txBox="1"/>
            <p:nvPr/>
          </p:nvSpPr>
          <p:spPr>
            <a:xfrm>
              <a:off x="6895365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365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 txBox="1"/>
            <p:nvPr/>
          </p:nvSpPr>
          <p:spPr>
            <a:xfrm>
              <a:off x="6904103" y="2094103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365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5" name="Google Shape;2665;p4"/>
          <p:cNvGrpSpPr/>
          <p:nvPr/>
        </p:nvGrpSpPr>
        <p:grpSpPr>
          <a:xfrm>
            <a:off x="9298931" y="2090055"/>
            <a:ext cx="954661" cy="588825"/>
            <a:chOff x="9298931" y="2090055"/>
            <a:chExt cx="954661" cy="588825"/>
          </a:xfrm>
        </p:grpSpPr>
        <p:sp>
          <p:nvSpPr>
            <p:cNvPr id="2666" name="Google Shape;2666;p4"/>
            <p:cNvSpPr txBox="1"/>
            <p:nvPr/>
          </p:nvSpPr>
          <p:spPr>
            <a:xfrm>
              <a:off x="9298931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416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 txBox="1"/>
            <p:nvPr/>
          </p:nvSpPr>
          <p:spPr>
            <a:xfrm>
              <a:off x="9298931" y="2094105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416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68" name="Google Shape;2668;p4"/>
          <p:cNvSpPr txBox="1"/>
          <p:nvPr/>
        </p:nvSpPr>
        <p:spPr>
          <a:xfrm>
            <a:off x="956694" y="3539002"/>
            <a:ext cx="6146817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Tính tổng của hai số ghi trên khối lập phương và khối cầu.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Tính hiệu của hai số ghi trên khối hộp chữ nhật và khối trụ.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69" name="Google Shape;2669;p4"/>
          <p:cNvCxnSpPr/>
          <p:nvPr/>
        </p:nvCxnSpPr>
        <p:spPr>
          <a:xfrm>
            <a:off x="2043050" y="4101737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0" name="Google Shape;2670;p4"/>
          <p:cNvCxnSpPr/>
          <p:nvPr/>
        </p:nvCxnSpPr>
        <p:spPr>
          <a:xfrm>
            <a:off x="1011083" y="4812515"/>
            <a:ext cx="1849683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1" name="Google Shape;2671;p4"/>
          <p:cNvCxnSpPr/>
          <p:nvPr/>
        </p:nvCxnSpPr>
        <p:spPr>
          <a:xfrm>
            <a:off x="3496850" y="4812515"/>
            <a:ext cx="135861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72" name="Google Shape;2672;p4"/>
          <p:cNvSpPr txBox="1"/>
          <p:nvPr/>
        </p:nvSpPr>
        <p:spPr>
          <a:xfrm>
            <a:off x="7742826" y="3975157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3" name="Google Shape;2673;p4"/>
          <p:cNvSpPr txBox="1"/>
          <p:nvPr/>
        </p:nvSpPr>
        <p:spPr>
          <a:xfrm>
            <a:off x="8912459" y="3975157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4" name="Google Shape;2674;p4"/>
          <p:cNvSpPr txBox="1"/>
          <p:nvPr/>
        </p:nvSpPr>
        <p:spPr>
          <a:xfrm>
            <a:off x="9351144" y="3975157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888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75" name="Google Shape;2675;p4"/>
          <p:cNvCxnSpPr/>
          <p:nvPr/>
        </p:nvCxnSpPr>
        <p:spPr>
          <a:xfrm>
            <a:off x="2043050" y="5416732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6" name="Google Shape;2676;p4"/>
          <p:cNvCxnSpPr/>
          <p:nvPr/>
        </p:nvCxnSpPr>
        <p:spPr>
          <a:xfrm>
            <a:off x="956694" y="6079612"/>
            <a:ext cx="216532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7" name="Google Shape;2677;p4"/>
          <p:cNvCxnSpPr/>
          <p:nvPr/>
        </p:nvCxnSpPr>
        <p:spPr>
          <a:xfrm>
            <a:off x="3731981" y="6071933"/>
            <a:ext cx="1123484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78" name="Google Shape;2678;p4"/>
          <p:cNvSpPr txBox="1"/>
          <p:nvPr/>
        </p:nvSpPr>
        <p:spPr>
          <a:xfrm>
            <a:off x="7742826" y="5321629"/>
            <a:ext cx="3209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9" name="Google Shape;2679;p4"/>
          <p:cNvSpPr txBox="1"/>
          <p:nvPr/>
        </p:nvSpPr>
        <p:spPr>
          <a:xfrm>
            <a:off x="8912459" y="5321629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0" name="Google Shape;2680;p4"/>
          <p:cNvSpPr txBox="1"/>
          <p:nvPr/>
        </p:nvSpPr>
        <p:spPr>
          <a:xfrm>
            <a:off x="9351144" y="5321629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156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5" name="Google Shape;2685;p5"/>
          <p:cNvGrpSpPr/>
          <p:nvPr/>
        </p:nvGrpSpPr>
        <p:grpSpPr>
          <a:xfrm>
            <a:off x="943630" y="649926"/>
            <a:ext cx="6384633" cy="2246769"/>
            <a:chOff x="1296327" y="1616578"/>
            <a:chExt cx="6384633" cy="2246769"/>
          </a:xfrm>
        </p:grpSpPr>
        <p:sp>
          <p:nvSpPr>
            <p:cNvPr id="2686" name="Google Shape;2686;p5"/>
            <p:cNvSpPr txBox="1"/>
            <p:nvPr/>
          </p:nvSpPr>
          <p:spPr>
            <a:xfrm>
              <a:off x="1866914" y="1616578"/>
              <a:ext cx="5814046" cy="2246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Một cửa hàng, buổi sáng bán được 259 kg gạo, buổi chiều bán được 175 kg gạo. Hỏi cả hai buổi cửa hàng đó bán được bao nhiêu ki-lô-gam gạo?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5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88" name="Google Shape;2688;p5"/>
          <p:cNvSpPr txBox="1"/>
          <p:nvPr/>
        </p:nvSpPr>
        <p:spPr>
          <a:xfrm>
            <a:off x="7766971" y="649926"/>
            <a:ext cx="3427897" cy="25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Buổi sáng: 259 kg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Buổi chiều: 175 kg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Cả hai buổi: … kg 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9" name="Google Shape;2689;p5"/>
          <p:cNvSpPr txBox="1"/>
          <p:nvPr/>
        </p:nvSpPr>
        <p:spPr>
          <a:xfrm>
            <a:off x="2286000" y="3247753"/>
            <a:ext cx="8255726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giải</a:t>
            </a:r>
            <a:endParaRPr sz="2800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hai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buổi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cửa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hàng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bán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được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số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ki-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lô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-gam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r>
              <a:rPr lang="vi-VN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250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+ 175 = </a:t>
            </a:r>
            <a:r>
              <a:rPr lang="vi-VN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425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(kg)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Đáp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số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vi-VN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425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kg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gạo</a:t>
            </a:r>
            <a:endParaRPr sz="2800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4" name="Google Shape;2694;p6" descr="Screen Clipp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1379" y="985382"/>
            <a:ext cx="9811456" cy="31374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95" name="Google Shape;2695;p6"/>
          <p:cNvGrpSpPr/>
          <p:nvPr/>
        </p:nvGrpSpPr>
        <p:grpSpPr>
          <a:xfrm>
            <a:off x="891379" y="550306"/>
            <a:ext cx="7116152" cy="570588"/>
            <a:chOff x="1296327" y="1647588"/>
            <a:chExt cx="7116152" cy="570588"/>
          </a:xfrm>
        </p:grpSpPr>
        <p:sp>
          <p:nvSpPr>
            <p:cNvPr id="2696" name="Google Shape;2696;p6"/>
            <p:cNvSpPr txBox="1"/>
            <p:nvPr/>
          </p:nvSpPr>
          <p:spPr>
            <a:xfrm>
              <a:off x="1866915" y="1694956"/>
              <a:ext cx="6545564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Quan sát tranh rồi trả lời câu hỏi.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8" name="Google Shape;2698;p6"/>
          <p:cNvSpPr txBox="1"/>
          <p:nvPr/>
        </p:nvSpPr>
        <p:spPr>
          <a:xfrm>
            <a:off x="891379" y="4296286"/>
            <a:ext cx="10407992" cy="1305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Bạn nào cầm miếng bìa ghi phép tính có kết quả bé nhất?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Miếng bìa ghi phép tính có kết quả lớn nhất có dạng hình gì?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9" name="Google Shape;2699;p6"/>
          <p:cNvSpPr txBox="1"/>
          <p:nvPr/>
        </p:nvSpPr>
        <p:spPr>
          <a:xfrm>
            <a:off x="2194560" y="3987308"/>
            <a:ext cx="83602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C5160"/>
                </a:solidFill>
                <a:latin typeface="Arial"/>
                <a:ea typeface="Arial"/>
                <a:cs typeface="Arial"/>
                <a:sym typeface="Arial"/>
              </a:rPr>
              <a:t>332</a:t>
            </a:r>
            <a:endParaRPr sz="2800" b="1">
              <a:solidFill>
                <a:srgbClr val="FC51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0" name="Google Shape;2700;p6"/>
          <p:cNvSpPr txBox="1"/>
          <p:nvPr/>
        </p:nvSpPr>
        <p:spPr>
          <a:xfrm>
            <a:off x="5797107" y="3987308"/>
            <a:ext cx="8649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76923C"/>
                </a:solidFill>
                <a:latin typeface="Arial"/>
                <a:ea typeface="Arial"/>
                <a:cs typeface="Arial"/>
                <a:sym typeface="Arial"/>
              </a:rPr>
              <a:t>591</a:t>
            </a:r>
            <a:endParaRPr sz="2800" b="1">
              <a:solidFill>
                <a:srgbClr val="7692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1" name="Google Shape;2701;p6"/>
          <p:cNvSpPr txBox="1"/>
          <p:nvPr/>
        </p:nvSpPr>
        <p:spPr>
          <a:xfrm>
            <a:off x="9180387" y="4026497"/>
            <a:ext cx="8649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542</a:t>
            </a:r>
            <a:endParaRPr sz="2800" b="1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237</Words>
  <Application>Microsoft Office PowerPoint</Application>
  <PresentationFormat>Widescreen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Cookie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STD_DELL</cp:lastModifiedBy>
  <cp:revision>4</cp:revision>
  <dcterms:created xsi:type="dcterms:W3CDTF">2021-06-02T01:34:28Z</dcterms:created>
  <dcterms:modified xsi:type="dcterms:W3CDTF">2026-04-04T08:30:00Z</dcterms:modified>
</cp:coreProperties>
</file>