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lang="vi-VN" sz="6000" b="0" i="0" u="none" strike="noStrike" cap="none" dirty="0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(Tiết 2)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  <p:bldP spid="2746" grpId="0" animBg="1"/>
      <p:bldP spid="27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291</Words>
  <Application>Microsoft Office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Cookie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4</cp:revision>
  <dcterms:created xsi:type="dcterms:W3CDTF">2021-06-02T01:34:28Z</dcterms:created>
  <dcterms:modified xsi:type="dcterms:W3CDTF">2026-04-04T08:30:20Z</dcterms:modified>
</cp:coreProperties>
</file>