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EED0A6-D79D-4EF5-A131-F1404F59BEE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5" name="Rectangle 3"/>
          <p:cNvSpPr/>
          <p:nvPr/>
        </p:nvSpPr>
        <p:spPr>
          <a:xfrm>
            <a:off x="4700520" y="222120"/>
            <a:ext cx="2786042" cy="60804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Tiết</a:t>
            </a: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lang="en-US" sz="3200" b="1" spc="-1" noProof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30</a:t>
            </a:r>
            <a:endParaRPr kumimoji="0" lang="en-US" sz="3200" b="1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336" name="Text Box 9"/>
          <p:cNvSpPr/>
          <p:nvPr/>
        </p:nvSpPr>
        <p:spPr>
          <a:xfrm>
            <a:off x="579600" y="2165400"/>
            <a:ext cx="28000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Ôn tập bài hát: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37" name="Text Box 10"/>
          <p:cNvSpPr/>
          <p:nvPr/>
        </p:nvSpPr>
        <p:spPr>
          <a:xfrm>
            <a:off x="1103400" y="2584440"/>
            <a:ext cx="45003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CÂY GIA ĐÌNH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38" name="Text Box 9"/>
          <p:cNvSpPr/>
          <p:nvPr/>
        </p:nvSpPr>
        <p:spPr>
          <a:xfrm>
            <a:off x="557280" y="112536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Vận dụng sáng tạo: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39" name="Text Box 10"/>
          <p:cNvSpPr/>
          <p:nvPr/>
        </p:nvSpPr>
        <p:spPr>
          <a:xfrm>
            <a:off x="985680" y="1623960"/>
            <a:ext cx="4929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GÓC ÂM NHẠC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5565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7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1776" b="82825"/>
          <a:stretch/>
        </p:blipFill>
        <p:spPr>
          <a:xfrm>
            <a:off x="500040" y="1989000"/>
            <a:ext cx="9163080" cy="7923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7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5" name="Picture 6" descr="D:\GIÁO ÁN 1 2020-2021\HÌNH SOẠN GIÁO ÁN\Vận dụng sáng tạo\Góc âm nhạc\Góc âm nhạc.jpg"/>
          <p:cNvPicPr/>
          <p:nvPr/>
        </p:nvPicPr>
        <p:blipFill>
          <a:blip r:embed="rId5">
            <a:biLevel thresh="50000"/>
          </a:blip>
          <a:srcRect l="4029" t="5146" r="2073" b="7333"/>
          <a:stretch/>
        </p:blipFill>
        <p:spPr>
          <a:xfrm>
            <a:off x="517680" y="1125360"/>
            <a:ext cx="9793080" cy="43912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[hanhtrangso.nxbgd.vn] Nghe nhạc, hát và vận động theo ý thích_H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6" descr="D:\GIÁO ÁN 1 2020-2021\HÌNH SOẠN GIÁO ÁN\Vận dụng sáng tạo\Góc âm nhạc\Góc âm nhạc.jpg"/>
          <p:cNvPicPr/>
          <p:nvPr/>
        </p:nvPicPr>
        <p:blipFill>
          <a:blip r:embed="rId2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6" descr="D:\GIÁO ÁN 1 2020-2021\HÌNH SOẠN GIÁO ÁN\Vận dụng sáng tạo\Góc âm nhạc\Góc âm nhạc.jpg"/>
          <p:cNvPicPr/>
          <p:nvPr/>
        </p:nvPicPr>
        <p:blipFill>
          <a:blip r:embed="rId2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030560" y="35733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681440" y="35751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" descr="D:\GIÁO ÁN 1 2020-2021\HÌNH SOẠN GIÁO ÁN\BỘ GÕ CƠ THỂ\han.png"/>
          <p:cNvPicPr/>
          <p:nvPr/>
        </p:nvPicPr>
        <p:blipFill>
          <a:blip r:embed="rId4"/>
          <a:stretch/>
        </p:blipFill>
        <p:spPr>
          <a:xfrm>
            <a:off x="5576760" y="3659040"/>
            <a:ext cx="974880" cy="6336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" descr="D:\GIÁO ÁN 1 2020-2021\HÌNH SOẠN GIÁO ÁN\BỘ GÕ CƠ THỂ\han.png"/>
          <p:cNvPicPr/>
          <p:nvPr/>
        </p:nvPicPr>
        <p:blipFill>
          <a:blip r:embed="rId5"/>
          <a:stretch/>
        </p:blipFill>
        <p:spPr>
          <a:xfrm>
            <a:off x="6434280" y="3651120"/>
            <a:ext cx="974520" cy="6336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570800" y="349740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8223120" y="3540240"/>
            <a:ext cx="752760" cy="7095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D:\GIÁO ÁN 1 2020-2021\HÌNH SOẠN GIÁO ÁN\BỘ GÕ CƠ THỂ\han.png"/>
          <p:cNvPicPr/>
          <p:nvPr/>
        </p:nvPicPr>
        <p:blipFill>
          <a:blip r:embed="rId4"/>
          <a:stretch/>
        </p:blipFill>
        <p:spPr>
          <a:xfrm>
            <a:off x="9039240" y="3583080"/>
            <a:ext cx="974880" cy="6332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" descr="D:\GIÁO ÁN 1 2020-2021\HÌNH SOẠN GIÁO ÁN\BỘ GÕ CƠ THỂ\han.png"/>
          <p:cNvPicPr/>
          <p:nvPr/>
        </p:nvPicPr>
        <p:blipFill>
          <a:blip r:embed="rId5"/>
          <a:stretch/>
        </p:blipFill>
        <p:spPr>
          <a:xfrm>
            <a:off x="9896400" y="3575160"/>
            <a:ext cx="974880" cy="6332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7"/>
          <p:cNvSpPr/>
          <p:nvPr/>
        </p:nvSpPr>
        <p:spPr>
          <a:xfrm>
            <a:off x="2670120" y="33336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ĐỘNG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6" descr="Trào lưu avatar “nghiêng đầu” tràn ngập Facebook"/>
          <p:cNvPicPr/>
          <p:nvPr/>
        </p:nvPicPr>
        <p:blipFill>
          <a:blip r:embed="rId6"/>
          <a:srcRect l="1982" t="4405" r="1982" b="3524"/>
          <a:stretch/>
        </p:blipFill>
        <p:spPr>
          <a:xfrm>
            <a:off x="1984320" y="3595680"/>
            <a:ext cx="682560" cy="65556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6" descr="Trào lưu avatar “nghiêng đầu” tràn ngập Facebook"/>
          <p:cNvPicPr/>
          <p:nvPr/>
        </p:nvPicPr>
        <p:blipFill>
          <a:blip r:embed="rId7"/>
          <a:srcRect l="1999" t="4405" r="1999" b="3524"/>
          <a:stretch/>
        </p:blipFill>
        <p:spPr>
          <a:xfrm>
            <a:off x="3436920" y="3567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Trào lưu avatar “nghiêng đầu” tràn ngập Facebook"/>
          <p:cNvPicPr/>
          <p:nvPr/>
        </p:nvPicPr>
        <p:blipFill>
          <a:blip r:embed="rId6"/>
          <a:srcRect l="1982" t="4405" r="1982" b="3524"/>
          <a:stretch/>
        </p:blipFill>
        <p:spPr>
          <a:xfrm>
            <a:off x="1897200" y="5870520"/>
            <a:ext cx="682560" cy="6541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6" descr="Trào lưu avatar “nghiêng đầu” tràn ngập Facebook"/>
          <p:cNvPicPr/>
          <p:nvPr/>
        </p:nvPicPr>
        <p:blipFill>
          <a:blip r:embed="rId7"/>
          <a:srcRect l="1999" t="4405" r="1999" b="3524"/>
          <a:stretch/>
        </p:blipFill>
        <p:spPr>
          <a:xfrm>
            <a:off x="6064200" y="5870520"/>
            <a:ext cx="681120" cy="6541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6" descr="Trào lưu avatar “nghiêng đầu” tràn ngập Facebook"/>
          <p:cNvPicPr/>
          <p:nvPr/>
        </p:nvPicPr>
        <p:blipFill>
          <a:blip r:embed="rId6"/>
          <a:srcRect l="1982" t="4405" r="1982" b="3524"/>
          <a:stretch/>
        </p:blipFill>
        <p:spPr>
          <a:xfrm>
            <a:off x="7224840" y="5870520"/>
            <a:ext cx="680760" cy="654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6" descr="Trào lưu avatar “nghiêng đầu” tràn ngập Facebook"/>
          <p:cNvPicPr/>
          <p:nvPr/>
        </p:nvPicPr>
        <p:blipFill>
          <a:blip r:embed="rId7"/>
          <a:srcRect l="1999" t="4405" r="1999" b="3524"/>
          <a:stretch/>
        </p:blipFill>
        <p:spPr>
          <a:xfrm>
            <a:off x="9779040" y="5826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8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8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8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8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6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" descr="D:\GIÁO ÁN 1 2020-2021\HÌNH SOẠN GIÁO ÁN\Vận dụng sáng tạo\Góc âm nhạc\Góc âm nhạc 2.jpg"/>
          <p:cNvPicPr/>
          <p:nvPr/>
        </p:nvPicPr>
        <p:blipFill>
          <a:blip r:embed="rId5"/>
          <a:srcRect l="6873" r="32468" b="84844"/>
          <a:stretch/>
        </p:blipFill>
        <p:spPr>
          <a:xfrm>
            <a:off x="806400" y="1700280"/>
            <a:ext cx="6654960" cy="1077840"/>
          </a:xfrm>
          <a:prstGeom prst="rect">
            <a:avLst/>
          </a:prstGeom>
          <a:ln w="0">
            <a:noFill/>
          </a:ln>
        </p:spPr>
      </p:pic>
      <p:sp>
        <p:nvSpPr>
          <p:cNvPr id="262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D:\GIÁO ÁN 1 2020-2021\HÌNH SOẠN GIÁO ÁN\Vận dụng sáng tạo\Góc âm nhạc\Góc âm nhạc 2.jpg"/>
          <p:cNvPicPr/>
          <p:nvPr/>
        </p:nvPicPr>
        <p:blipFill>
          <a:blip r:embed="rId2"/>
          <a:srcRect t="16292"/>
          <a:stretch/>
        </p:blipFill>
        <p:spPr>
          <a:xfrm>
            <a:off x="0" y="2062080"/>
            <a:ext cx="10972800" cy="481356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7431120" y="476280"/>
            <a:ext cx="3130560" cy="15858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" descr="D:\GIÁO ÁN 1 2020-2021\HÌNH SOẠN GIÁO ÁN\Vận dụng sáng tạo\Góc âm nhạc\Góc âm nhạc 2.jpg"/>
          <p:cNvPicPr/>
          <p:nvPr/>
        </p:nvPicPr>
        <p:blipFill>
          <a:blip r:embed="rId2"/>
          <a:srcRect l="6873" r="32468" b="84844"/>
          <a:stretch/>
        </p:blipFill>
        <p:spPr>
          <a:xfrm>
            <a:off x="372960" y="0"/>
            <a:ext cx="7305840" cy="1700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72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5" descr="D:\GIÁO ÁN 1 2020-2021\HÌNH SOẠN GIÁO ÁN\Học hát\CAY GIA ĐÌNH\Cây gia đình - Copy - Copy (2).jpg"/>
          <p:cNvPicPr/>
          <p:nvPr/>
        </p:nvPicPr>
        <p:blipFill>
          <a:blip r:embed="rId2">
            <a:biLevel thresh="50000"/>
          </a:blip>
          <a:srcRect r="3432" b="8175"/>
          <a:stretch/>
        </p:blipFill>
        <p:spPr>
          <a:xfrm>
            <a:off x="985680" y="0"/>
            <a:ext cx="9144000" cy="68580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200640" y="2309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827244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772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0580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84368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9861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84336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05808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77240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98612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200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77216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058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48656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9" descr="000o"/>
          <p:cNvPicPr/>
          <p:nvPr/>
        </p:nvPicPr>
        <p:blipFill>
          <a:blip r:embed="rId5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1" descr="14"/>
          <p:cNvPicPr/>
          <p:nvPr/>
        </p:nvPicPr>
        <p:blipFill>
          <a:blip r:embed="rId2"/>
          <a:srcRect l="11783" t="3337" r="31020" b="1529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062" t="18190" r="33204" b="67884"/>
          <a:stretch/>
        </p:blipFill>
        <p:spPr>
          <a:xfrm>
            <a:off x="2843280" y="1571760"/>
            <a:ext cx="1071360" cy="100008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7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651" t="23172" r="30679" b="67884"/>
          <a:stretch/>
        </p:blipFill>
        <p:spPr>
          <a:xfrm>
            <a:off x="4200480" y="1928880"/>
            <a:ext cx="3000600" cy="64296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8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1979" t="86846" r="14163" b="6196"/>
          <a:stretch/>
        </p:blipFill>
        <p:spPr>
          <a:xfrm>
            <a:off x="4272120" y="5357880"/>
            <a:ext cx="6072120" cy="5000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9135" t="34973" r="30747" b="57071"/>
          <a:stretch/>
        </p:blipFill>
        <p:spPr>
          <a:xfrm>
            <a:off x="4200480" y="2786040"/>
            <a:ext cx="2786040" cy="5716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647" t="31988" r="34165" b="57071"/>
          <a:stretch/>
        </p:blipFill>
        <p:spPr>
          <a:xfrm>
            <a:off x="2986200" y="2500200"/>
            <a:ext cx="857160" cy="7858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129" t="43928" r="32619" b="43144"/>
          <a:stretch/>
        </p:blipFill>
        <p:spPr>
          <a:xfrm>
            <a:off x="2843280" y="3214800"/>
            <a:ext cx="1055520" cy="857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2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583" t="48910" r="12686" b="43144"/>
          <a:stretch/>
        </p:blipFill>
        <p:spPr>
          <a:xfrm>
            <a:off x="4272120" y="3643200"/>
            <a:ext cx="5500440" cy="57168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3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30556" t="58853" r="59647" b="27220"/>
          <a:stretch/>
        </p:blipFill>
        <p:spPr>
          <a:xfrm>
            <a:off x="2557440" y="4071960"/>
            <a:ext cx="1357200" cy="100008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53261" t="63835" r="28167" b="29217"/>
          <a:stretch/>
        </p:blipFill>
        <p:spPr>
          <a:xfrm>
            <a:off x="4214880" y="4572000"/>
            <a:ext cx="2571840" cy="5000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5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17138" t="73779" r="58612" b="12295"/>
          <a:stretch/>
        </p:blipFill>
        <p:spPr>
          <a:xfrm>
            <a:off x="985680" y="5000760"/>
            <a:ext cx="3071880" cy="91440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6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66229" t="79888" r="11688" b="14152"/>
          <a:stretch/>
        </p:blipFill>
        <p:spPr>
          <a:xfrm>
            <a:off x="6715080" y="4572000"/>
            <a:ext cx="3057480" cy="42876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4129200" y="1106640"/>
            <a:ext cx="2714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SẮM VAI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Text Box 10"/>
          <p:cNvSpPr/>
          <p:nvPr/>
        </p:nvSpPr>
        <p:spPr>
          <a:xfrm>
            <a:off x="0" y="21420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FF"/>
                </a:solidFill>
                <a:latin typeface="Times New Roman"/>
              </a:rPr>
              <a:t>CÂY GIA ĐÌNH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5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CAY 3503.wav"/>
          <p:cNvPicPr/>
          <p:nvPr/>
        </p:nvPicPr>
        <p:blipFill>
          <a:blip r:embed="rId6"/>
          <a:srcRect l="9016" t="8073" r="8839" b="10018"/>
          <a:stretch/>
        </p:blipFill>
        <p:spPr>
          <a:xfrm>
            <a:off x="522360" y="1411200"/>
            <a:ext cx="2320920" cy="31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70" dur="36341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7163</TotalTime>
  <Words>65</Words>
  <Application>Microsoft Office PowerPoint</Application>
  <PresentationFormat>Custom</PresentationFormat>
  <Paragraphs>18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612</cp:revision>
  <dcterms:created xsi:type="dcterms:W3CDTF">2010-04-30T20:19:48Z</dcterms:created>
  <dcterms:modified xsi:type="dcterms:W3CDTF">2026-04-06T00:32:36Z</dcterms:modified>
  <dc:language>en-US</dc:language>
</cp:coreProperties>
</file>